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91" r:id="rId5"/>
    <p:sldId id="397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BDE9F1-414E-41D4-AE70-0C9170073AA1}" v="25" dt="2022-06-26T08:03:03.0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4660"/>
  </p:normalViewPr>
  <p:slideViewPr>
    <p:cSldViewPr snapToGrid="0">
      <p:cViewPr>
        <p:scale>
          <a:sx n="100" d="100"/>
          <a:sy n="100" d="100"/>
        </p:scale>
        <p:origin x="976" y="-3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Egeland Flø" userId="bb6505ce92b5abf7" providerId="LiveId" clId="{5EBDE9F1-414E-41D4-AE70-0C9170073AA1}"/>
    <pc:docChg chg="undo custSel addSld delSld modSld">
      <pc:chgData name="Ellen Egeland Flø" userId="bb6505ce92b5abf7" providerId="LiveId" clId="{5EBDE9F1-414E-41D4-AE70-0C9170073AA1}" dt="2022-06-26T09:05:23.330" v="1187" actId="20577"/>
      <pc:docMkLst>
        <pc:docMk/>
      </pc:docMkLst>
      <pc:sldChg chg="addSp delSp modSp mod">
        <pc:chgData name="Ellen Egeland Flø" userId="bb6505ce92b5abf7" providerId="LiveId" clId="{5EBDE9F1-414E-41D4-AE70-0C9170073AA1}" dt="2022-06-26T09:02:28.684" v="1103" actId="20577"/>
        <pc:sldMkLst>
          <pc:docMk/>
          <pc:sldMk cId="1499709636" sldId="391"/>
        </pc:sldMkLst>
        <pc:spChg chg="mod">
          <ac:chgData name="Ellen Egeland Flø" userId="bb6505ce92b5abf7" providerId="LiveId" clId="{5EBDE9F1-414E-41D4-AE70-0C9170073AA1}" dt="2022-06-11T12:16:23.292" v="31" actId="1076"/>
          <ac:spMkLst>
            <pc:docMk/>
            <pc:sldMk cId="1499709636" sldId="391"/>
            <ac:spMk id="2" creationId="{D895E3E0-1D7D-456B-A906-3178AEB598A2}"/>
          </ac:spMkLst>
        </pc:spChg>
        <pc:spChg chg="mod">
          <ac:chgData name="Ellen Egeland Flø" userId="bb6505ce92b5abf7" providerId="LiveId" clId="{5EBDE9F1-414E-41D4-AE70-0C9170073AA1}" dt="2022-06-26T08:59:04.627" v="1075" actId="20577"/>
          <ac:spMkLst>
            <pc:docMk/>
            <pc:sldMk cId="1499709636" sldId="391"/>
            <ac:spMk id="9" creationId="{2565BD78-A200-4C9B-9246-C6B65A4842E4}"/>
          </ac:spMkLst>
        </pc:spChg>
        <pc:spChg chg="mod">
          <ac:chgData name="Ellen Egeland Flø" userId="bb6505ce92b5abf7" providerId="LiveId" clId="{5EBDE9F1-414E-41D4-AE70-0C9170073AA1}" dt="2022-06-26T09:01:37.417" v="1097" actId="1076"/>
          <ac:spMkLst>
            <pc:docMk/>
            <pc:sldMk cId="1499709636" sldId="391"/>
            <ac:spMk id="13" creationId="{1C428E8C-38E4-9BC7-BD91-AC53592EC658}"/>
          </ac:spMkLst>
        </pc:spChg>
        <pc:spChg chg="add mod">
          <ac:chgData name="Ellen Egeland Flø" userId="bb6505ce92b5abf7" providerId="LiveId" clId="{5EBDE9F1-414E-41D4-AE70-0C9170073AA1}" dt="2022-06-26T08:03:34.713" v="1012" actId="14100"/>
          <ac:spMkLst>
            <pc:docMk/>
            <pc:sldMk cId="1499709636" sldId="391"/>
            <ac:spMk id="15" creationId="{CD4A8179-DE54-CFB2-B74D-6E058E7CAE13}"/>
          </ac:spMkLst>
        </pc:spChg>
        <pc:spChg chg="mod">
          <ac:chgData name="Ellen Egeland Flø" userId="bb6505ce92b5abf7" providerId="LiveId" clId="{5EBDE9F1-414E-41D4-AE70-0C9170073AA1}" dt="2022-06-11T12:15:17.130" v="24" actId="1076"/>
          <ac:spMkLst>
            <pc:docMk/>
            <pc:sldMk cId="1499709636" sldId="391"/>
            <ac:spMk id="16" creationId="{AECA3225-36B7-4325-A59C-DF12F2CD79FE}"/>
          </ac:spMkLst>
        </pc:spChg>
        <pc:spChg chg="mod">
          <ac:chgData name="Ellen Egeland Flø" userId="bb6505ce92b5abf7" providerId="LiveId" clId="{5EBDE9F1-414E-41D4-AE70-0C9170073AA1}" dt="2022-06-26T09:01:12.964" v="1096" actId="20577"/>
          <ac:spMkLst>
            <pc:docMk/>
            <pc:sldMk cId="1499709636" sldId="391"/>
            <ac:spMk id="24" creationId="{D1088516-A298-496E-8277-50B67541D623}"/>
          </ac:spMkLst>
        </pc:spChg>
        <pc:spChg chg="mod">
          <ac:chgData name="Ellen Egeland Flø" userId="bb6505ce92b5abf7" providerId="LiveId" clId="{5EBDE9F1-414E-41D4-AE70-0C9170073AA1}" dt="2022-06-26T09:02:28.684" v="1103" actId="20577"/>
          <ac:spMkLst>
            <pc:docMk/>
            <pc:sldMk cId="1499709636" sldId="391"/>
            <ac:spMk id="25" creationId="{0943ACFD-A298-4F19-889D-D54DF07478DE}"/>
          </ac:spMkLst>
        </pc:spChg>
        <pc:spChg chg="mod">
          <ac:chgData name="Ellen Egeland Flø" userId="bb6505ce92b5abf7" providerId="LiveId" clId="{5EBDE9F1-414E-41D4-AE70-0C9170073AA1}" dt="2022-06-26T09:00:15.108" v="1091" actId="20577"/>
          <ac:spMkLst>
            <pc:docMk/>
            <pc:sldMk cId="1499709636" sldId="391"/>
            <ac:spMk id="26" creationId="{4968E359-9D5E-4052-8307-2D07DDE3A46C}"/>
          </ac:spMkLst>
        </pc:spChg>
        <pc:spChg chg="mod">
          <ac:chgData name="Ellen Egeland Flø" userId="bb6505ce92b5abf7" providerId="LiveId" clId="{5EBDE9F1-414E-41D4-AE70-0C9170073AA1}" dt="2022-06-26T09:00:33.824" v="1093" actId="20577"/>
          <ac:spMkLst>
            <pc:docMk/>
            <pc:sldMk cId="1499709636" sldId="391"/>
            <ac:spMk id="27" creationId="{27636539-7214-4DB6-9303-317F1207452F}"/>
          </ac:spMkLst>
        </pc:spChg>
        <pc:picChg chg="add mod ord">
          <ac:chgData name="Ellen Egeland Flø" userId="bb6505ce92b5abf7" providerId="LiveId" clId="{5EBDE9F1-414E-41D4-AE70-0C9170073AA1}" dt="2022-06-11T12:36:16.185" v="253" actId="1038"/>
          <ac:picMkLst>
            <pc:docMk/>
            <pc:sldMk cId="1499709636" sldId="391"/>
            <ac:picMk id="14" creationId="{B157B3E4-954B-B496-B375-61774B54E4E2}"/>
          </ac:picMkLst>
        </pc:picChg>
        <pc:picChg chg="del mod">
          <ac:chgData name="Ellen Egeland Flø" userId="bb6505ce92b5abf7" providerId="LiveId" clId="{5EBDE9F1-414E-41D4-AE70-0C9170073AA1}" dt="2022-06-11T12:35:55.653" v="242" actId="478"/>
          <ac:picMkLst>
            <pc:docMk/>
            <pc:sldMk cId="1499709636" sldId="391"/>
            <ac:picMk id="23" creationId="{955EEFFD-338E-4E8E-A3E7-A959EBEABD12}"/>
          </ac:picMkLst>
        </pc:picChg>
        <pc:picChg chg="del mod">
          <ac:chgData name="Ellen Egeland Flø" userId="bb6505ce92b5abf7" providerId="LiveId" clId="{5EBDE9F1-414E-41D4-AE70-0C9170073AA1}" dt="2022-06-11T12:15:56.240" v="28" actId="478"/>
          <ac:picMkLst>
            <pc:docMk/>
            <pc:sldMk cId="1499709636" sldId="391"/>
            <ac:picMk id="28" creationId="{E995918B-FF4B-4372-8154-CB052A2A2495}"/>
          </ac:picMkLst>
        </pc:picChg>
      </pc:sldChg>
      <pc:sldChg chg="modSp del mod">
        <pc:chgData name="Ellen Egeland Flø" userId="bb6505ce92b5abf7" providerId="LiveId" clId="{5EBDE9F1-414E-41D4-AE70-0C9170073AA1}" dt="2022-06-12T14:27:25.805" v="972" actId="47"/>
        <pc:sldMkLst>
          <pc:docMk/>
          <pc:sldMk cId="3175140561" sldId="394"/>
        </pc:sldMkLst>
        <pc:spChg chg="mod">
          <ac:chgData name="Ellen Egeland Flø" userId="bb6505ce92b5abf7" providerId="LiveId" clId="{5EBDE9F1-414E-41D4-AE70-0C9170073AA1}" dt="2022-06-11T12:41:52.895" v="401" actId="27636"/>
          <ac:spMkLst>
            <pc:docMk/>
            <pc:sldMk cId="3175140561" sldId="394"/>
            <ac:spMk id="10" creationId="{84C59F0D-6F8E-CC36-DEF7-58E41D79784B}"/>
          </ac:spMkLst>
        </pc:spChg>
      </pc:sldChg>
      <pc:sldChg chg="addSp delSp modSp mod">
        <pc:chgData name="Ellen Egeland Flø" userId="bb6505ce92b5abf7" providerId="LiveId" clId="{5EBDE9F1-414E-41D4-AE70-0C9170073AA1}" dt="2022-06-26T09:05:23.330" v="1187" actId="20577"/>
        <pc:sldMkLst>
          <pc:docMk/>
          <pc:sldMk cId="2773221810" sldId="397"/>
        </pc:sldMkLst>
        <pc:spChg chg="mod">
          <ac:chgData name="Ellen Egeland Flø" userId="bb6505ce92b5abf7" providerId="LiveId" clId="{5EBDE9F1-414E-41D4-AE70-0C9170073AA1}" dt="2022-06-12T14:00:19.145" v="970" actId="14100"/>
          <ac:spMkLst>
            <pc:docMk/>
            <pc:sldMk cId="2773221810" sldId="397"/>
            <ac:spMk id="2" creationId="{D895E3E0-1D7D-456B-A906-3178AEB598A2}"/>
          </ac:spMkLst>
        </pc:spChg>
        <pc:spChg chg="mod">
          <ac:chgData name="Ellen Egeland Flø" userId="bb6505ce92b5abf7" providerId="LiveId" clId="{5EBDE9F1-414E-41D4-AE70-0C9170073AA1}" dt="2022-06-26T09:03:45.004" v="1115" actId="1036"/>
          <ac:spMkLst>
            <pc:docMk/>
            <pc:sldMk cId="2773221810" sldId="397"/>
            <ac:spMk id="5" creationId="{D568FC18-5943-46E3-A2AF-B291E4606176}"/>
          </ac:spMkLst>
        </pc:spChg>
        <pc:spChg chg="mod">
          <ac:chgData name="Ellen Egeland Flø" userId="bb6505ce92b5abf7" providerId="LiveId" clId="{5EBDE9F1-414E-41D4-AE70-0C9170073AA1}" dt="2022-06-12T14:00:08.781" v="968" actId="1038"/>
          <ac:spMkLst>
            <pc:docMk/>
            <pc:sldMk cId="2773221810" sldId="397"/>
            <ac:spMk id="8" creationId="{6CDD0B3B-501B-408A-AC08-E9F2230BE099}"/>
          </ac:spMkLst>
        </pc:spChg>
        <pc:spChg chg="del mod">
          <ac:chgData name="Ellen Egeland Flø" userId="bb6505ce92b5abf7" providerId="LiveId" clId="{5EBDE9F1-414E-41D4-AE70-0C9170073AA1}" dt="2022-06-11T12:28:57.620" v="141" actId="478"/>
          <ac:spMkLst>
            <pc:docMk/>
            <pc:sldMk cId="2773221810" sldId="397"/>
            <ac:spMk id="9" creationId="{2565BD78-A200-4C9B-9246-C6B65A4842E4}"/>
          </ac:spMkLst>
        </pc:spChg>
        <pc:spChg chg="mod">
          <ac:chgData name="Ellen Egeland Flø" userId="bb6505ce92b5abf7" providerId="LiveId" clId="{5EBDE9F1-414E-41D4-AE70-0C9170073AA1}" dt="2022-06-12T14:00:08.781" v="968" actId="1038"/>
          <ac:spMkLst>
            <pc:docMk/>
            <pc:sldMk cId="2773221810" sldId="397"/>
            <ac:spMk id="10" creationId="{E0C6C2C2-644E-458E-8A74-C24B3FF849FA}"/>
          </ac:spMkLst>
        </pc:spChg>
        <pc:spChg chg="mod">
          <ac:chgData name="Ellen Egeland Flø" userId="bb6505ce92b5abf7" providerId="LiveId" clId="{5EBDE9F1-414E-41D4-AE70-0C9170073AA1}" dt="2022-06-26T09:05:04.135" v="1186" actId="20577"/>
          <ac:spMkLst>
            <pc:docMk/>
            <pc:sldMk cId="2773221810" sldId="397"/>
            <ac:spMk id="13" creationId="{8B58501D-7151-44DF-857B-86BA6615E62C}"/>
          </ac:spMkLst>
        </pc:spChg>
        <pc:spChg chg="mod">
          <ac:chgData name="Ellen Egeland Flø" userId="bb6505ce92b5abf7" providerId="LiveId" clId="{5EBDE9F1-414E-41D4-AE70-0C9170073AA1}" dt="2022-06-26T09:04:30.001" v="1165" actId="20577"/>
          <ac:spMkLst>
            <pc:docMk/>
            <pc:sldMk cId="2773221810" sldId="397"/>
            <ac:spMk id="16" creationId="{AECA3225-36B7-4325-A59C-DF12F2CD79FE}"/>
          </ac:spMkLst>
        </pc:spChg>
        <pc:spChg chg="del mod">
          <ac:chgData name="Ellen Egeland Flø" userId="bb6505ce92b5abf7" providerId="LiveId" clId="{5EBDE9F1-414E-41D4-AE70-0C9170073AA1}" dt="2022-06-11T12:22:44.763" v="95" actId="478"/>
          <ac:spMkLst>
            <pc:docMk/>
            <pc:sldMk cId="2773221810" sldId="397"/>
            <ac:spMk id="17" creationId="{8786F01E-2831-425D-86D5-C3FB10D3FBB0}"/>
          </ac:spMkLst>
        </pc:spChg>
        <pc:spChg chg="mod">
          <ac:chgData name="Ellen Egeland Flø" userId="bb6505ce92b5abf7" providerId="LiveId" clId="{5EBDE9F1-414E-41D4-AE70-0C9170073AA1}" dt="2022-06-26T09:05:23.330" v="1187" actId="20577"/>
          <ac:spMkLst>
            <pc:docMk/>
            <pc:sldMk cId="2773221810" sldId="397"/>
            <ac:spMk id="18" creationId="{2033A488-4230-40C0-B934-4731C96B8FB1}"/>
          </ac:spMkLst>
        </pc:spChg>
        <pc:picChg chg="add del mod">
          <ac:chgData name="Ellen Egeland Flø" userId="bb6505ce92b5abf7" providerId="LiveId" clId="{5EBDE9F1-414E-41D4-AE70-0C9170073AA1}" dt="2022-06-11T12:30:50.505" v="152" actId="478"/>
          <ac:picMkLst>
            <pc:docMk/>
            <pc:sldMk cId="2773221810" sldId="397"/>
            <ac:picMk id="4" creationId="{AF40C7C6-757D-9F25-469B-1A60C126AAA9}"/>
          </ac:picMkLst>
        </pc:picChg>
        <pc:picChg chg="add mod">
          <ac:chgData name="Ellen Egeland Flø" userId="bb6505ce92b5abf7" providerId="LiveId" clId="{5EBDE9F1-414E-41D4-AE70-0C9170073AA1}" dt="2022-06-11T12:33:27.249" v="237" actId="1037"/>
          <ac:picMkLst>
            <pc:docMk/>
            <pc:sldMk cId="2773221810" sldId="397"/>
            <ac:picMk id="7" creationId="{AA482A8F-7C86-D1E9-D4F6-BF1AB91AFF48}"/>
          </ac:picMkLst>
        </pc:picChg>
        <pc:picChg chg="mod">
          <ac:chgData name="Ellen Egeland Flø" userId="bb6505ce92b5abf7" providerId="LiveId" clId="{5EBDE9F1-414E-41D4-AE70-0C9170073AA1}" dt="2022-06-11T12:33:45.425" v="240" actId="1076"/>
          <ac:picMkLst>
            <pc:docMk/>
            <pc:sldMk cId="2773221810" sldId="397"/>
            <ac:picMk id="11" creationId="{C654FD13-BFF7-427F-9C0D-8B529A17E9DB}"/>
          </ac:picMkLst>
        </pc:picChg>
        <pc:picChg chg="add del mod">
          <ac:chgData name="Ellen Egeland Flø" userId="bb6505ce92b5abf7" providerId="LiveId" clId="{5EBDE9F1-414E-41D4-AE70-0C9170073AA1}" dt="2022-06-11T12:28:31.716" v="135" actId="478"/>
          <ac:picMkLst>
            <pc:docMk/>
            <pc:sldMk cId="2773221810" sldId="397"/>
            <ac:picMk id="14" creationId="{2F712EFE-D613-4874-B394-65FDC1EC60F3}"/>
          </ac:picMkLst>
        </pc:picChg>
        <pc:picChg chg="del mod">
          <ac:chgData name="Ellen Egeland Flø" userId="bb6505ce92b5abf7" providerId="LiveId" clId="{5EBDE9F1-414E-41D4-AE70-0C9170073AA1}" dt="2022-06-11T12:26:15.579" v="120" actId="478"/>
          <ac:picMkLst>
            <pc:docMk/>
            <pc:sldMk cId="2773221810" sldId="397"/>
            <ac:picMk id="15" creationId="{4A46E7AA-1CD1-4C4A-9B83-0EFDF29596B7}"/>
          </ac:picMkLst>
        </pc:picChg>
        <pc:picChg chg="del">
          <ac:chgData name="Ellen Egeland Flø" userId="bb6505ce92b5abf7" providerId="LiveId" clId="{5EBDE9F1-414E-41D4-AE70-0C9170073AA1}" dt="2022-06-11T12:27:05.186" v="130" actId="478"/>
          <ac:picMkLst>
            <pc:docMk/>
            <pc:sldMk cId="2773221810" sldId="397"/>
            <ac:picMk id="1026" creationId="{E6DAE101-D622-45CB-88BC-9D1565E7AD13}"/>
          </ac:picMkLst>
        </pc:picChg>
      </pc:sldChg>
      <pc:sldChg chg="modSp del mod">
        <pc:chgData name="Ellen Egeland Flø" userId="bb6505ce92b5abf7" providerId="LiveId" clId="{5EBDE9F1-414E-41D4-AE70-0C9170073AA1}" dt="2022-06-12T14:27:31.895" v="980" actId="47"/>
        <pc:sldMkLst>
          <pc:docMk/>
          <pc:sldMk cId="1096655649" sldId="401"/>
        </pc:sldMkLst>
        <pc:spChg chg="mod">
          <ac:chgData name="Ellen Egeland Flø" userId="bb6505ce92b5abf7" providerId="LiveId" clId="{5EBDE9F1-414E-41D4-AE70-0C9170073AA1}" dt="2022-06-12T08:57:24.786" v="750" actId="255"/>
          <ac:spMkLst>
            <pc:docMk/>
            <pc:sldMk cId="1096655649" sldId="401"/>
            <ac:spMk id="3" creationId="{1A3DEEB4-77F6-4F82-9834-0B147019D3DD}"/>
          </ac:spMkLst>
        </pc:spChg>
        <pc:spChg chg="mod">
          <ac:chgData name="Ellen Egeland Flø" userId="bb6505ce92b5abf7" providerId="LiveId" clId="{5EBDE9F1-414E-41D4-AE70-0C9170073AA1}" dt="2022-06-11T12:49:04.529" v="526" actId="1035"/>
          <ac:spMkLst>
            <pc:docMk/>
            <pc:sldMk cId="1096655649" sldId="401"/>
            <ac:spMk id="5" creationId="{54E3D010-5162-471D-D4E5-F63694767AAC}"/>
          </ac:spMkLst>
        </pc:spChg>
        <pc:spChg chg="mod">
          <ac:chgData name="Ellen Egeland Flø" userId="bb6505ce92b5abf7" providerId="LiveId" clId="{5EBDE9F1-414E-41D4-AE70-0C9170073AA1}" dt="2022-06-12T08:57:24.786" v="750" actId="255"/>
          <ac:spMkLst>
            <pc:docMk/>
            <pc:sldMk cId="1096655649" sldId="401"/>
            <ac:spMk id="7" creationId="{BB5B8F7D-2CBD-4566-92F1-4FAF31EB0133}"/>
          </ac:spMkLst>
        </pc:spChg>
        <pc:spChg chg="mod">
          <ac:chgData name="Ellen Egeland Flø" userId="bb6505ce92b5abf7" providerId="LiveId" clId="{5EBDE9F1-414E-41D4-AE70-0C9170073AA1}" dt="2022-06-12T08:57:24.786" v="750" actId="255"/>
          <ac:spMkLst>
            <pc:docMk/>
            <pc:sldMk cId="1096655649" sldId="401"/>
            <ac:spMk id="8" creationId="{79AC3232-B176-4995-95D5-33109187B9CA}"/>
          </ac:spMkLst>
        </pc:spChg>
      </pc:sldChg>
      <pc:sldChg chg="modSp del mod">
        <pc:chgData name="Ellen Egeland Flø" userId="bb6505ce92b5abf7" providerId="LiveId" clId="{5EBDE9F1-414E-41D4-AE70-0C9170073AA1}" dt="2022-06-11T12:53:57.231" v="641" actId="47"/>
        <pc:sldMkLst>
          <pc:docMk/>
          <pc:sldMk cId="30456931" sldId="402"/>
        </pc:sldMkLst>
        <pc:spChg chg="mod">
          <ac:chgData name="Ellen Egeland Flø" userId="bb6505ce92b5abf7" providerId="LiveId" clId="{5EBDE9F1-414E-41D4-AE70-0C9170073AA1}" dt="2022-06-11T12:53:21.642" v="621" actId="21"/>
          <ac:spMkLst>
            <pc:docMk/>
            <pc:sldMk cId="30456931" sldId="402"/>
            <ac:spMk id="3" creationId="{54ECE1C8-5980-44D3-981D-D64049302BF4}"/>
          </ac:spMkLst>
        </pc:spChg>
      </pc:sldChg>
      <pc:sldChg chg="delSp del">
        <pc:chgData name="Ellen Egeland Flø" userId="bb6505ce92b5abf7" providerId="LiveId" clId="{5EBDE9F1-414E-41D4-AE70-0C9170073AA1}" dt="2022-06-11T12:37:01.845" v="254" actId="2696"/>
        <pc:sldMkLst>
          <pc:docMk/>
          <pc:sldMk cId="838449202" sldId="405"/>
        </pc:sldMkLst>
        <pc:picChg chg="del">
          <ac:chgData name="Ellen Egeland Flø" userId="bb6505ce92b5abf7" providerId="LiveId" clId="{5EBDE9F1-414E-41D4-AE70-0C9170073AA1}" dt="2022-06-11T12:23:28.493" v="97" actId="478"/>
          <ac:picMkLst>
            <pc:docMk/>
            <pc:sldMk cId="838449202" sldId="405"/>
            <ac:picMk id="28" creationId="{E995918B-FF4B-4372-8154-CB052A2A2495}"/>
          </ac:picMkLst>
        </pc:picChg>
      </pc:sldChg>
      <pc:sldChg chg="modSp add del mod">
        <pc:chgData name="Ellen Egeland Flø" userId="bb6505ce92b5abf7" providerId="LiveId" clId="{5EBDE9F1-414E-41D4-AE70-0C9170073AA1}" dt="2022-06-12T14:27:25.408" v="971" actId="47"/>
        <pc:sldMkLst>
          <pc:docMk/>
          <pc:sldMk cId="1809546083" sldId="405"/>
        </pc:sldMkLst>
        <pc:spChg chg="mod">
          <ac:chgData name="Ellen Egeland Flø" userId="bb6505ce92b5abf7" providerId="LiveId" clId="{5EBDE9F1-414E-41D4-AE70-0C9170073AA1}" dt="2022-06-12T09:07:11.660" v="911" actId="1036"/>
          <ac:spMkLst>
            <pc:docMk/>
            <pc:sldMk cId="1809546083" sldId="405"/>
            <ac:spMk id="2" creationId="{D895E3E0-1D7D-456B-A906-3178AEB598A2}"/>
          </ac:spMkLst>
        </pc:spChg>
        <pc:spChg chg="mod">
          <ac:chgData name="Ellen Egeland Flø" userId="bb6505ce92b5abf7" providerId="LiveId" clId="{5EBDE9F1-414E-41D4-AE70-0C9170073AA1}" dt="2022-06-12T09:06:02.146" v="833" actId="1076"/>
          <ac:spMkLst>
            <pc:docMk/>
            <pc:sldMk cId="1809546083" sldId="405"/>
            <ac:spMk id="16" creationId="{64B937A1-674A-6F9B-7B95-F4728D1D0D1D}"/>
          </ac:spMkLst>
        </pc:spChg>
        <pc:spChg chg="mod">
          <ac:chgData name="Ellen Egeland Flø" userId="bb6505ce92b5abf7" providerId="LiveId" clId="{5EBDE9F1-414E-41D4-AE70-0C9170073AA1}" dt="2022-06-12T09:09:28.315" v="942" actId="1035"/>
          <ac:spMkLst>
            <pc:docMk/>
            <pc:sldMk cId="1809546083" sldId="405"/>
            <ac:spMk id="17" creationId="{0C54F79B-5CAE-DD9D-A2FE-FACD3B564575}"/>
          </ac:spMkLst>
        </pc:spChg>
        <pc:spChg chg="mod">
          <ac:chgData name="Ellen Egeland Flø" userId="bb6505ce92b5abf7" providerId="LiveId" clId="{5EBDE9F1-414E-41D4-AE70-0C9170073AA1}" dt="2022-06-12T09:09:47.973" v="954" actId="1035"/>
          <ac:spMkLst>
            <pc:docMk/>
            <pc:sldMk cId="1809546083" sldId="405"/>
            <ac:spMk id="18" creationId="{A37C417D-A0B4-7E39-7018-93B97F245D5F}"/>
          </ac:spMkLst>
        </pc:spChg>
        <pc:spChg chg="mod">
          <ac:chgData name="Ellen Egeland Flø" userId="bb6505ce92b5abf7" providerId="LiveId" clId="{5EBDE9F1-414E-41D4-AE70-0C9170073AA1}" dt="2022-06-12T09:09:47.973" v="954" actId="1035"/>
          <ac:spMkLst>
            <pc:docMk/>
            <pc:sldMk cId="1809546083" sldId="405"/>
            <ac:spMk id="19" creationId="{879C55AA-88CD-A73D-0E2D-65290A62AF26}"/>
          </ac:spMkLst>
        </pc:spChg>
        <pc:spChg chg="mod">
          <ac:chgData name="Ellen Egeland Flø" userId="bb6505ce92b5abf7" providerId="LiveId" clId="{5EBDE9F1-414E-41D4-AE70-0C9170073AA1}" dt="2022-06-12T09:07:07.240" v="901" actId="1036"/>
          <ac:spMkLst>
            <pc:docMk/>
            <pc:sldMk cId="1809546083" sldId="405"/>
            <ac:spMk id="27" creationId="{27636539-7214-4DB6-9303-317F1207452F}"/>
          </ac:spMkLst>
        </pc:spChg>
        <pc:spChg chg="mod">
          <ac:chgData name="Ellen Egeland Flø" userId="bb6505ce92b5abf7" providerId="LiveId" clId="{5EBDE9F1-414E-41D4-AE70-0C9170073AA1}" dt="2022-06-12T09:08:54.734" v="934" actId="20577"/>
          <ac:spMkLst>
            <pc:docMk/>
            <pc:sldMk cId="1809546083" sldId="405"/>
            <ac:spMk id="29" creationId="{E3C968B3-F66B-934D-95BC-C1F4C42C8F1A}"/>
          </ac:spMkLst>
        </pc:spChg>
        <pc:spChg chg="mod">
          <ac:chgData name="Ellen Egeland Flø" userId="bb6505ce92b5abf7" providerId="LiveId" clId="{5EBDE9F1-414E-41D4-AE70-0C9170073AA1}" dt="2022-06-12T09:09:32.147" v="950" actId="1035"/>
          <ac:spMkLst>
            <pc:docMk/>
            <pc:sldMk cId="1809546083" sldId="405"/>
            <ac:spMk id="34" creationId="{0DDE478B-2B26-4407-78BA-2DB269A1D7AF}"/>
          </ac:spMkLst>
        </pc:spChg>
        <pc:picChg chg="mod ord">
          <ac:chgData name="Ellen Egeland Flø" userId="bb6505ce92b5abf7" providerId="LiveId" clId="{5EBDE9F1-414E-41D4-AE70-0C9170073AA1}" dt="2022-06-12T09:09:16.071" v="935" actId="167"/>
          <ac:picMkLst>
            <pc:docMk/>
            <pc:sldMk cId="1809546083" sldId="405"/>
            <ac:picMk id="6" creationId="{1D12BAA1-9172-9D90-98A2-6448F0430578}"/>
          </ac:picMkLst>
        </pc:picChg>
      </pc:sldChg>
      <pc:sldChg chg="delSp modSp del mod">
        <pc:chgData name="Ellen Egeland Flø" userId="bb6505ce92b5abf7" providerId="LiveId" clId="{5EBDE9F1-414E-41D4-AE70-0C9170073AA1}" dt="2022-06-12T14:27:30.912" v="979" actId="47"/>
        <pc:sldMkLst>
          <pc:docMk/>
          <pc:sldMk cId="1195611001" sldId="406"/>
        </pc:sldMkLst>
        <pc:spChg chg="mod">
          <ac:chgData name="Ellen Egeland Flø" userId="bb6505ce92b5abf7" providerId="LiveId" clId="{5EBDE9F1-414E-41D4-AE70-0C9170073AA1}" dt="2022-06-11T12:48:32.477" v="509" actId="20577"/>
          <ac:spMkLst>
            <pc:docMk/>
            <pc:sldMk cId="1195611001" sldId="406"/>
            <ac:spMk id="2" creationId="{D46BB65B-33B5-4576-14B5-0381F96EDB6A}"/>
          </ac:spMkLst>
        </pc:spChg>
        <pc:spChg chg="mod">
          <ac:chgData name="Ellen Egeland Flø" userId="bb6505ce92b5abf7" providerId="LiveId" clId="{5EBDE9F1-414E-41D4-AE70-0C9170073AA1}" dt="2022-06-12T08:57:36.378" v="751" actId="255"/>
          <ac:spMkLst>
            <pc:docMk/>
            <pc:sldMk cId="1195611001" sldId="406"/>
            <ac:spMk id="4" creationId="{B919E34D-423C-6015-FD79-B4334A68F4D6}"/>
          </ac:spMkLst>
        </pc:spChg>
        <pc:spChg chg="mod">
          <ac:chgData name="Ellen Egeland Flø" userId="bb6505ce92b5abf7" providerId="LiveId" clId="{5EBDE9F1-414E-41D4-AE70-0C9170073AA1}" dt="2022-06-12T08:57:36.378" v="751" actId="255"/>
          <ac:spMkLst>
            <pc:docMk/>
            <pc:sldMk cId="1195611001" sldId="406"/>
            <ac:spMk id="8" creationId="{578CC896-615A-6EEB-490F-7C140B222CAC}"/>
          </ac:spMkLst>
        </pc:spChg>
        <pc:spChg chg="del">
          <ac:chgData name="Ellen Egeland Flø" userId="bb6505ce92b5abf7" providerId="LiveId" clId="{5EBDE9F1-414E-41D4-AE70-0C9170073AA1}" dt="2022-06-11T12:39:32.763" v="311" actId="478"/>
          <ac:spMkLst>
            <pc:docMk/>
            <pc:sldMk cId="1195611001" sldId="406"/>
            <ac:spMk id="9" creationId="{64DA686C-46E6-2C99-F649-36CA7DD5BA9C}"/>
          </ac:spMkLst>
        </pc:spChg>
      </pc:sldChg>
      <pc:sldChg chg="modSp del mod">
        <pc:chgData name="Ellen Egeland Flø" userId="bb6505ce92b5abf7" providerId="LiveId" clId="{5EBDE9F1-414E-41D4-AE70-0C9170073AA1}" dt="2022-06-12T14:27:26.507" v="973" actId="47"/>
        <pc:sldMkLst>
          <pc:docMk/>
          <pc:sldMk cId="2614389985" sldId="407"/>
        </pc:sldMkLst>
        <pc:spChg chg="mod">
          <ac:chgData name="Ellen Egeland Flø" userId="bb6505ce92b5abf7" providerId="LiveId" clId="{5EBDE9F1-414E-41D4-AE70-0C9170073AA1}" dt="2022-06-11T12:42:08.521" v="433" actId="20577"/>
          <ac:spMkLst>
            <pc:docMk/>
            <pc:sldMk cId="2614389985" sldId="407"/>
            <ac:spMk id="2" creationId="{BB4B32B7-8CDC-AEE1-DA12-B4DF83F10C76}"/>
          </ac:spMkLst>
        </pc:spChg>
      </pc:sldChg>
      <pc:sldChg chg="del">
        <pc:chgData name="Ellen Egeland Flø" userId="bb6505ce92b5abf7" providerId="LiveId" clId="{5EBDE9F1-414E-41D4-AE70-0C9170073AA1}" dt="2022-06-11T12:41:30.193" v="375" actId="47"/>
        <pc:sldMkLst>
          <pc:docMk/>
          <pc:sldMk cId="10402731" sldId="408"/>
        </pc:sldMkLst>
      </pc:sldChg>
      <pc:sldChg chg="del">
        <pc:chgData name="Ellen Egeland Flø" userId="bb6505ce92b5abf7" providerId="LiveId" clId="{5EBDE9F1-414E-41D4-AE70-0C9170073AA1}" dt="2022-06-11T12:41:32.727" v="376" actId="47"/>
        <pc:sldMkLst>
          <pc:docMk/>
          <pc:sldMk cId="717768269" sldId="409"/>
        </pc:sldMkLst>
      </pc:sldChg>
      <pc:sldChg chg="modSp del mod">
        <pc:chgData name="Ellen Egeland Flø" userId="bb6505ce92b5abf7" providerId="LiveId" clId="{5EBDE9F1-414E-41D4-AE70-0C9170073AA1}" dt="2022-06-12T14:27:29.950" v="978" actId="47"/>
        <pc:sldMkLst>
          <pc:docMk/>
          <pc:sldMk cId="1997568638" sldId="410"/>
        </pc:sldMkLst>
        <pc:spChg chg="mod">
          <ac:chgData name="Ellen Egeland Flø" userId="bb6505ce92b5abf7" providerId="LiveId" clId="{5EBDE9F1-414E-41D4-AE70-0C9170073AA1}" dt="2022-06-11T12:39:08.973" v="310" actId="20577"/>
          <ac:spMkLst>
            <pc:docMk/>
            <pc:sldMk cId="1997568638" sldId="410"/>
            <ac:spMk id="5" creationId="{E49536AE-351D-A833-533A-D80663CF94C9}"/>
          </ac:spMkLst>
        </pc:spChg>
      </pc:sldChg>
      <pc:sldChg chg="modSp del mod">
        <pc:chgData name="Ellen Egeland Flø" userId="bb6505ce92b5abf7" providerId="LiveId" clId="{5EBDE9F1-414E-41D4-AE70-0C9170073AA1}" dt="2022-06-12T14:27:28.921" v="977" actId="47"/>
        <pc:sldMkLst>
          <pc:docMk/>
          <pc:sldMk cId="2887599632" sldId="411"/>
        </pc:sldMkLst>
        <pc:spChg chg="mod">
          <ac:chgData name="Ellen Egeland Flø" userId="bb6505ce92b5abf7" providerId="LiveId" clId="{5EBDE9F1-414E-41D4-AE70-0C9170073AA1}" dt="2022-06-11T12:38:33.890" v="308" actId="20577"/>
          <ac:spMkLst>
            <pc:docMk/>
            <pc:sldMk cId="2887599632" sldId="411"/>
            <ac:spMk id="5" creationId="{E49536AE-351D-A833-533A-D80663CF94C9}"/>
          </ac:spMkLst>
        </pc:spChg>
      </pc:sldChg>
      <pc:sldChg chg="modSp del mod">
        <pc:chgData name="Ellen Egeland Flø" userId="bb6505ce92b5abf7" providerId="LiveId" clId="{5EBDE9F1-414E-41D4-AE70-0C9170073AA1}" dt="2022-06-12T14:27:28.191" v="976" actId="47"/>
        <pc:sldMkLst>
          <pc:docMk/>
          <pc:sldMk cId="1831693261" sldId="412"/>
        </pc:sldMkLst>
        <pc:spChg chg="mod">
          <ac:chgData name="Ellen Egeland Flø" userId="bb6505ce92b5abf7" providerId="LiveId" clId="{5EBDE9F1-414E-41D4-AE70-0C9170073AA1}" dt="2022-06-11T12:37:31.736" v="261" actId="20577"/>
          <ac:spMkLst>
            <pc:docMk/>
            <pc:sldMk cId="1831693261" sldId="412"/>
            <ac:spMk id="2" creationId="{F1E9600F-21FE-5F4C-EE59-C87350A4B0E2}"/>
          </ac:spMkLst>
        </pc:spChg>
        <pc:spChg chg="mod">
          <ac:chgData name="Ellen Egeland Flø" userId="bb6505ce92b5abf7" providerId="LiveId" clId="{5EBDE9F1-414E-41D4-AE70-0C9170073AA1}" dt="2022-06-11T12:45:01.188" v="477" actId="1076"/>
          <ac:spMkLst>
            <pc:docMk/>
            <pc:sldMk cId="1831693261" sldId="412"/>
            <ac:spMk id="3" creationId="{7961CD7C-1CE4-7A74-7FE7-4F74F3539C5D}"/>
          </ac:spMkLst>
        </pc:spChg>
        <pc:spChg chg="mod">
          <ac:chgData name="Ellen Egeland Flø" userId="bb6505ce92b5abf7" providerId="LiveId" clId="{5EBDE9F1-414E-41D4-AE70-0C9170073AA1}" dt="2022-06-11T12:44:29.131" v="463" actId="14100"/>
          <ac:spMkLst>
            <pc:docMk/>
            <pc:sldMk cId="1831693261" sldId="412"/>
            <ac:spMk id="4" creationId="{12064C55-CC72-5186-2641-B3C95491D58B}"/>
          </ac:spMkLst>
        </pc:spChg>
      </pc:sldChg>
      <pc:sldChg chg="modSp del mod">
        <pc:chgData name="Ellen Egeland Flø" userId="bb6505ce92b5abf7" providerId="LiveId" clId="{5EBDE9F1-414E-41D4-AE70-0C9170073AA1}" dt="2022-06-12T14:27:27.525" v="975" actId="47"/>
        <pc:sldMkLst>
          <pc:docMk/>
          <pc:sldMk cId="2358247966" sldId="414"/>
        </pc:sldMkLst>
        <pc:spChg chg="mod">
          <ac:chgData name="Ellen Egeland Flø" userId="bb6505ce92b5abf7" providerId="LiveId" clId="{5EBDE9F1-414E-41D4-AE70-0C9170073AA1}" dt="2022-06-11T12:42:54.191" v="435" actId="20577"/>
          <ac:spMkLst>
            <pc:docMk/>
            <pc:sldMk cId="2358247966" sldId="414"/>
            <ac:spMk id="2" creationId="{F1E9600F-21FE-5F4C-EE59-C87350A4B0E2}"/>
          </ac:spMkLst>
        </pc:spChg>
        <pc:spChg chg="mod">
          <ac:chgData name="Ellen Egeland Flø" userId="bb6505ce92b5abf7" providerId="LiveId" clId="{5EBDE9F1-414E-41D4-AE70-0C9170073AA1}" dt="2022-06-11T12:43:50.548" v="450" actId="1076"/>
          <ac:spMkLst>
            <pc:docMk/>
            <pc:sldMk cId="2358247966" sldId="414"/>
            <ac:spMk id="3" creationId="{7961CD7C-1CE4-7A74-7FE7-4F74F3539C5D}"/>
          </ac:spMkLst>
        </pc:spChg>
        <pc:spChg chg="mod">
          <ac:chgData name="Ellen Egeland Flø" userId="bb6505ce92b5abf7" providerId="LiveId" clId="{5EBDE9F1-414E-41D4-AE70-0C9170073AA1}" dt="2022-06-11T12:43:36.162" v="447" actId="14100"/>
          <ac:spMkLst>
            <pc:docMk/>
            <pc:sldMk cId="2358247966" sldId="414"/>
            <ac:spMk id="4" creationId="{12064C55-CC72-5186-2641-B3C95491D58B}"/>
          </ac:spMkLst>
        </pc:spChg>
      </pc:sldChg>
      <pc:sldChg chg="del">
        <pc:chgData name="Ellen Egeland Flø" userId="bb6505ce92b5abf7" providerId="LiveId" clId="{5EBDE9F1-414E-41D4-AE70-0C9170073AA1}" dt="2022-06-12T14:27:27.048" v="974" actId="47"/>
        <pc:sldMkLst>
          <pc:docMk/>
          <pc:sldMk cId="3216638364" sldId="415"/>
        </pc:sldMkLst>
      </pc:sldChg>
      <pc:sldChg chg="modSp add del mod">
        <pc:chgData name="Ellen Egeland Flø" userId="bb6505ce92b5abf7" providerId="LiveId" clId="{5EBDE9F1-414E-41D4-AE70-0C9170073AA1}" dt="2022-06-12T14:27:32.679" v="981" actId="47"/>
        <pc:sldMkLst>
          <pc:docMk/>
          <pc:sldMk cId="3334420565" sldId="595"/>
        </pc:sldMkLst>
        <pc:spChg chg="mod">
          <ac:chgData name="Ellen Egeland Flø" userId="bb6505ce92b5abf7" providerId="LiveId" clId="{5EBDE9F1-414E-41D4-AE70-0C9170073AA1}" dt="2022-06-12T09:04:26.772" v="826" actId="207"/>
          <ac:spMkLst>
            <pc:docMk/>
            <pc:sldMk cId="3334420565" sldId="595"/>
            <ac:spMk id="4" creationId="{08B1B1C8-2EEE-2BDF-8589-EDC6A61157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02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830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833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256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837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813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806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2029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3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619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1585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9796C-F8A1-44DE-87F3-E6A64A5EE0C7}" type="datetimeFigureOut">
              <a:rPr lang="nb-NO" smtClean="0"/>
              <a:t>26.06.2022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805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 descr="Et bilde som inneholder klokke&#10;&#10;Automatisk generert beskrivelse">
            <a:extLst>
              <a:ext uri="{FF2B5EF4-FFF2-40B4-BE49-F238E27FC236}">
                <a16:creationId xmlns:a16="http://schemas.microsoft.com/office/drawing/2014/main" id="{B157B3E4-954B-B496-B375-61774B54E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7133">
            <a:off x="5155670" y="1276394"/>
            <a:ext cx="1292618" cy="129261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895E3E0-1D7D-456B-A906-3178AEB5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903" y="212364"/>
            <a:ext cx="5915025" cy="700894"/>
          </a:xfrm>
        </p:spPr>
        <p:txBody>
          <a:bodyPr>
            <a:normAutofit/>
          </a:bodyPr>
          <a:lstStyle/>
          <a:p>
            <a:r>
              <a:rPr lang="nb-NO" dirty="0"/>
              <a:t>Opplegg 9 - Strekning, fart og tid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565BD78-A200-4C9B-9246-C6B65A4842E4}"/>
              </a:ext>
            </a:extLst>
          </p:cNvPr>
          <p:cNvSpPr txBox="1"/>
          <p:nvPr/>
        </p:nvSpPr>
        <p:spPr>
          <a:xfrm>
            <a:off x="329170" y="1018310"/>
            <a:ext cx="524035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 er tid?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Tid er en av de grunnleggende SI-enhetene, dvs. at verdenssamfunnet har definert tid på en bestemt måte. Tidligere var tid knyttet til tiden det tar for lys å bevege seg en viss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avstand. Nå er tidsbegrepet knyttet til hvor lang tid det tar før en viss mengde av et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spesielt radioaktivt grunnstoff henfaller til et annet grunnstoff.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Tid måles i sekunder og må måles ofte i forhold til noe. Vi kan si at det tar 10 min å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gå fra A til B, da kan vi se på klokka når vi starter og når vi kommer fram og regne ut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forskjellen for å få tiden det tok. Vi mener ofte tidsforskjell når vi snakker om tid.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ECA3225-36B7-4325-A59C-DF12F2CD79FE}"/>
              </a:ext>
            </a:extLst>
          </p:cNvPr>
          <p:cNvSpPr txBox="1"/>
          <p:nvPr/>
        </p:nvSpPr>
        <p:spPr>
          <a:xfrm>
            <a:off x="317507" y="2631467"/>
            <a:ext cx="61143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Hva er strekning?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Strekning er den avstanden du tilbakelegger når du beveger deg fra A til B. Strekning måles i meter og er også en av de grunnleggende SI-enhetene.  For å finne strekning, måler vi avstanden mellom to punkter.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For noe som beveger seg vertikalt (opp eller ned) kan vi bruke høyde i stedet for strekning. 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6AC25D7-9CA0-41F3-858E-88609BE17CE5}"/>
              </a:ext>
            </a:extLst>
          </p:cNvPr>
          <p:cNvSpPr txBox="1"/>
          <p:nvPr/>
        </p:nvSpPr>
        <p:spPr>
          <a:xfrm>
            <a:off x="4267544" y="7828186"/>
            <a:ext cx="2174789" cy="16773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Kjøretid: </a:t>
            </a:r>
            <a:r>
              <a:rPr lang="nb-NO" sz="1100" b="1" dirty="0" err="1"/>
              <a:t>running_time</a:t>
            </a:r>
            <a:r>
              <a:rPr lang="nb-NO" sz="1100" b="1" dirty="0"/>
              <a:t>() </a:t>
            </a:r>
            <a:br>
              <a:rPr lang="nb-NO" sz="1100" b="1" dirty="0"/>
            </a:br>
            <a:r>
              <a:rPr lang="nb-NO" sz="1100" dirty="0"/>
              <a:t>Denne funksjonen måler hvor lang tid det har gått siden programmet begynte å kjøre. Den begynner å telle med en gang programmet er overført til micro:biten.</a:t>
            </a:r>
          </a:p>
          <a:p>
            <a:endParaRPr lang="nb-NO" sz="400" dirty="0"/>
          </a:p>
          <a:p>
            <a:r>
              <a:rPr lang="nb-NO" sz="1100" dirty="0"/>
              <a:t>Den måler tiden i millisekunder. Hva må du gjøre for å få tiden i sekunder?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D1088516-A298-496E-8277-50B67541D623}"/>
              </a:ext>
            </a:extLst>
          </p:cNvPr>
          <p:cNvSpPr txBox="1"/>
          <p:nvPr/>
        </p:nvSpPr>
        <p:spPr>
          <a:xfrm>
            <a:off x="313903" y="5581738"/>
            <a:ext cx="3804157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Høydemåler: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400" b="1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Micro:biten har en klokke som måler tid fra den starter opp. Hvordan kan du bruke dette til å ta tiden på en bevegelse? 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Gjør micro:biten om til en høydemåler ved å måle tiden på et legeme som faller. Bruk formelen i rammen til høyre og regn ut høyden på fallet og vis høyden på skjermen. NB! Viktig at tiden er omgjort til sekunder før dere regner ut høyden.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Slipp en blyant el. på gulvet og prøv å mål høyden på fallet. Mål høyden med tommestokk/linjal. Hvor godt stemmer det med målingen med micro:biten?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Hvilke feilkilder har du når du måler tiden? Og ikke lengden direkte? Når vil det være mest praktisk å måle tid og ikke lengde (høyde)?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0943ACFD-A298-4F19-889D-D54DF07478DE}"/>
              </a:ext>
            </a:extLst>
          </p:cNvPr>
          <p:cNvSpPr/>
          <p:nvPr/>
        </p:nvSpPr>
        <p:spPr>
          <a:xfrm>
            <a:off x="4267543" y="5560036"/>
            <a:ext cx="2174790" cy="21852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Hvor høyt?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For en ball som slippes fra en høyde over bakken er det bare tyngdekraften som påvirker ballen på vei ned, dersom vi ser bort i fra luftmotstand.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Vet vi hvor lang tid den bruker på vei ned, kan vi beregne høyden på fallet: h = ½ gt</a:t>
            </a:r>
            <a:r>
              <a:rPr lang="nb-NO" sz="1100" baseline="30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der g er tyngdeakslerasjon på 9,81m/s</a:t>
            </a:r>
            <a:r>
              <a:rPr lang="nb-NO" sz="1100" baseline="30000" dirty="0">
                <a:solidFill>
                  <a:prstClr val="black"/>
                </a:solidFill>
                <a:latin typeface="Calibri" panose="020F0502020204030204"/>
              </a:rPr>
              <a:t>2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 h er høyden over bakken og t er tiden.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4968E359-9D5E-4052-8307-2D07DDE3A46C}"/>
              </a:ext>
            </a:extLst>
          </p:cNvPr>
          <p:cNvSpPr txBox="1"/>
          <p:nvPr/>
        </p:nvSpPr>
        <p:spPr>
          <a:xfrm>
            <a:off x="317507" y="3504230"/>
            <a:ext cx="611435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Hva er fart?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Fart er en </a:t>
            </a:r>
            <a:r>
              <a:rPr kumimoji="0" lang="nb-NO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utledet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SI-enhet, dvs. at den er ikke definert ut i fra en naturfenomen, men er noe vi kan regne oss frem til ut i fra grunnleggende enheter. Fart sier noe om hvor fort vi beveger oss.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Fart beskriver hvor lang avstand du tilbakelegger på en viss tid. Fart måles i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m/s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og kan sies å beskrive endring i strekning pr tid.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27636539-7214-4DB6-9303-317F1207452F}"/>
              </a:ext>
            </a:extLst>
          </p:cNvPr>
          <p:cNvSpPr txBox="1"/>
          <p:nvPr/>
        </p:nvSpPr>
        <p:spPr>
          <a:xfrm>
            <a:off x="313903" y="4542984"/>
            <a:ext cx="607261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Hva er akselerasjon?</a:t>
            </a:r>
          </a:p>
          <a:p>
            <a:pPr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Akselerasjon er også en utledet enhet. Akselerasjon sier noe om endring i farten pr tid.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Den raskeste masseproduserte bilen,  Porsche 918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Spyder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 akselererer fra 0-100 km/t på 2,1 sekunder.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Akselerasjonen er da på 13,2 m/s</a:t>
            </a:r>
            <a:r>
              <a:rPr lang="nb-NO" sz="1100" baseline="30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som er litt mer enn 1,3G.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 sammenligning er akselerasjonen til romfergene på 2-3 G, mens jagerflypiloter kan utsettes for opp mot 7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C428E8C-38E4-9BC7-BD91-AC53592EC658}"/>
              </a:ext>
            </a:extLst>
          </p:cNvPr>
          <p:cNvSpPr txBox="1"/>
          <p:nvPr/>
        </p:nvSpPr>
        <p:spPr>
          <a:xfrm>
            <a:off x="589520" y="8505294"/>
            <a:ext cx="3248025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while</a:t>
            </a:r>
            <a:r>
              <a:rPr lang="nb-NO" sz="1100" b="1" dirty="0"/>
              <a:t> True: </a:t>
            </a:r>
            <a:br>
              <a:rPr lang="nb-NO" sz="1100" dirty="0"/>
            </a:br>
            <a:r>
              <a:rPr lang="nb-NO" sz="1100" dirty="0"/>
              <a:t>En evig </a:t>
            </a:r>
            <a:r>
              <a:rPr lang="nb-NO" sz="1100" dirty="0" err="1"/>
              <a:t>while</a:t>
            </a:r>
            <a:r>
              <a:rPr lang="nb-NO" sz="1100" dirty="0"/>
              <a:t>-løkke kan brukes for å få microbiten til å «vente» på at en av knappene skal trykkes</a:t>
            </a:r>
          </a:p>
          <a:p>
            <a:endParaRPr lang="nb-NO" sz="400" dirty="0"/>
          </a:p>
          <a:p>
            <a:r>
              <a:rPr lang="nb-NO" sz="1100" b="1" dirty="0" err="1"/>
              <a:t>if</a:t>
            </a:r>
            <a:r>
              <a:rPr lang="nb-NO" sz="1100" b="1" dirty="0"/>
              <a:t> </a:t>
            </a:r>
            <a:r>
              <a:rPr lang="nb-NO" sz="1100" b="1" dirty="0" err="1"/>
              <a:t>button_a.is_pressed</a:t>
            </a:r>
            <a:r>
              <a:rPr lang="nb-NO" sz="1100" b="1" dirty="0"/>
              <a:t>(): </a:t>
            </a:r>
            <a:br>
              <a:rPr lang="nb-NO" sz="1100" dirty="0"/>
            </a:br>
            <a:r>
              <a:rPr lang="nb-NO" sz="1100" dirty="0"/>
              <a:t>Kan brukes for å sjekke om en knapp trykkes. 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D4A8179-DE54-CFB2-B74D-6E058E7CAE13}"/>
              </a:ext>
            </a:extLst>
          </p:cNvPr>
          <p:cNvSpPr txBox="1"/>
          <p:nvPr/>
        </p:nvSpPr>
        <p:spPr>
          <a:xfrm>
            <a:off x="5862084" y="117154"/>
            <a:ext cx="963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</a:t>
            </a:r>
            <a:r>
              <a:rPr lang="nb-NO" sz="900" dirty="0" err="1"/>
              <a:t>Rekaa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1499709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95E3E0-1D7D-456B-A906-3178AEB5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002" y="323945"/>
            <a:ext cx="6149930" cy="641214"/>
          </a:xfrm>
        </p:spPr>
        <p:txBody>
          <a:bodyPr>
            <a:normAutofit/>
          </a:bodyPr>
          <a:lstStyle/>
          <a:p>
            <a:r>
              <a:rPr lang="nb-NO" dirty="0"/>
              <a:t>Lag en rakett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568FC18-5943-46E3-A2AF-B291E4606176}"/>
              </a:ext>
            </a:extLst>
          </p:cNvPr>
          <p:cNvSpPr txBox="1"/>
          <p:nvPr/>
        </p:nvSpPr>
        <p:spPr>
          <a:xfrm>
            <a:off x="455988" y="4190173"/>
            <a:ext cx="36851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Fase 3: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Gjennomfør planen deres for å lage raketten og en utskytningsrampe. Utskytningsrampen skal holde raketten stødig før (og under) oppskyting.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Test om raketten og oppskytingsrampen virker som planlagt</a:t>
            </a:r>
            <a:r>
              <a:rPr kumimoji="0" lang="nb-NO" sz="11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Bruk micro:biten til å måle høyden fra den når sitt høyeste punkt til den treffer bakken.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CDD0B3B-501B-408A-AC08-E9F2230BE099}"/>
              </a:ext>
            </a:extLst>
          </p:cNvPr>
          <p:cNvSpPr txBox="1"/>
          <p:nvPr/>
        </p:nvSpPr>
        <p:spPr>
          <a:xfrm>
            <a:off x="536234" y="1085880"/>
            <a:ext cx="3604922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</a:t>
            </a:r>
          </a:p>
          <a:p>
            <a:endParaRPr lang="nb-NO" sz="400" b="1" dirty="0"/>
          </a:p>
          <a:p>
            <a:r>
              <a:rPr lang="nb-NO" sz="1100" dirty="0"/>
              <a:t>Lag en rakett med utskytningsrampe og finn ut hvor høyt den går ved å måle tiden den bruker på vei ned. Bruk eddik og natron som ‘’drivstoff’’. Gjør til slutt beregninger å finne ut hvor høyt raketten kom.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0C6C2C2-644E-458E-8A74-C24B3FF849FA}"/>
              </a:ext>
            </a:extLst>
          </p:cNvPr>
          <p:cNvSpPr/>
          <p:nvPr/>
        </p:nvSpPr>
        <p:spPr>
          <a:xfrm>
            <a:off x="478193" y="2218458"/>
            <a:ext cx="366595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1: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 informasjonsinnhenting for å få ideer, dersom dere ønsker det. Hva er viktig for at en rakett skal gå høyest mulig?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2: Idemyldring og planlegging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er viktig at dere er åpne for alle slags ideer og ikke er kritiske, da kan nyttige forslag bli avfeid for tidlig.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Tenk selv først og tegn gjerne skisser.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Forklar ideen din for de andre på gruppa.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Hele gruppa diskuterer de ulike ideene, og lager en felles hypotese for bygging.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C654FD13-BFF7-427F-9C0D-8B529A17E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41417">
            <a:off x="227655" y="7984269"/>
            <a:ext cx="2147429" cy="626225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ECA3225-36B7-4325-A59C-DF12F2CD79FE}"/>
              </a:ext>
            </a:extLst>
          </p:cNvPr>
          <p:cNvSpPr txBox="1"/>
          <p:nvPr/>
        </p:nvSpPr>
        <p:spPr>
          <a:xfrm>
            <a:off x="453001" y="5416422"/>
            <a:ext cx="3685167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Fase 5: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Sammenlign resultatene med andre i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klassen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Fikk noen andre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skutt raketten høyere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? Hvorfor det?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Kom med forslag til forbedringer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Gå tilbake til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tidligere faser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, og gjennomfør forbedringer.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Gjennomfør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for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bedringer og skyt opp raketten på nytt. Bruk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micro:biten til å måle hvor høyt den går. 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B58501D-7151-44DF-857B-86BA6615E62C}"/>
              </a:ext>
            </a:extLst>
          </p:cNvPr>
          <p:cNvSpPr/>
          <p:nvPr/>
        </p:nvSpPr>
        <p:spPr>
          <a:xfrm>
            <a:off x="4371021" y="3448982"/>
            <a:ext cx="1988602" cy="33239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Drivstoff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En måte å lage drivstoff til raketten, er å bruke en form for hevemiddel (natron).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Hevemiddel er basisk og når det kommer i kontakt med en syre som f.eks. eddik, starter en kjemisk reaksjon.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I reaksjonen dannes gassen CO</a:t>
            </a:r>
            <a:r>
              <a:rPr lang="nb-NO" sz="1100" baseline="-25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 store mengder, og gassen tar større plass enn stoffene som var der fra før.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Dersom beholderen er tett vil det bygge seg opp ett høyt trykk som bare kan slippe ut gjennom f.eks. en smal flaskeåpning og vi får en skyvekraft til raketten vår.  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033A488-4230-40C0-B934-4731C96B8FB1}"/>
              </a:ext>
            </a:extLst>
          </p:cNvPr>
          <p:cNvSpPr txBox="1"/>
          <p:nvPr/>
        </p:nvSpPr>
        <p:spPr>
          <a:xfrm>
            <a:off x="2303450" y="7450997"/>
            <a:ext cx="4067323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Ekstraoppgaver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400" b="1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Send raketten opp flere ganger, og prøv å få den høyere.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nb-NO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Lage en fallskjerm til raketten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som utløses når den er på toppen og bremser farten ned igjen. Hvordan kan raketten vite at den er på toppen?  Hva kan være utløsermekanisme?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Utforske sammenheng mellom mengden drivstoff  og oppnådd høyde, lag gjerne en matematisk modell i geogebra.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Mål maksimal akselerasjon til raketten (spør lærer om eget ark).</a:t>
            </a:r>
            <a:endParaRPr kumimoji="0" lang="nb-NO" sz="1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A482A8F-7C86-D1E9-D4F6-BF1AB91AF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171" y="522305"/>
            <a:ext cx="1988602" cy="27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21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8A200B370D80B46A50EC2E395AE993A" ma:contentTypeVersion="5" ma:contentTypeDescription="Opprett et nytt dokument." ma:contentTypeScope="" ma:versionID="59d18fb97f9bb3f4d109a961e934dc00">
  <xsd:schema xmlns:xsd="http://www.w3.org/2001/XMLSchema" xmlns:xs="http://www.w3.org/2001/XMLSchema" xmlns:p="http://schemas.microsoft.com/office/2006/metadata/properties" xmlns:ns2="6487a22c-b829-4b22-b77d-1f08870e9044" targetNamespace="http://schemas.microsoft.com/office/2006/metadata/properties" ma:root="true" ma:fieldsID="3615a3d54e8096c4adbaad2866c05831" ns2:_="">
    <xsd:import namespace="6487a22c-b829-4b22-b77d-1f08870e90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87a22c-b829-4b22-b77d-1f08870e90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A50923-582C-4D3A-8FD1-B73F864A43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87a22c-b829-4b22-b77d-1f08870e90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85C07CF-CBDF-46C0-8C8E-1BE1AF57C8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344F4D-9442-43B7-83C0-0C8CAE925E85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6487a22c-b829-4b22-b77d-1f08870e9044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7975</TotalTime>
  <Words>1108</Words>
  <Application>Microsoft Office PowerPoint</Application>
  <PresentationFormat>A4 (210 x 297 mm)</PresentationFormat>
  <Paragraphs>67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9 - Strekning, fart og tid</vt:lpstr>
      <vt:lpstr>Lag en rakett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Lag et skråplan der vinkelen kan justeres - og en stoppeklokke med micro:bit</dc:title>
  <dc:creator>Ellen Egeland Flø</dc:creator>
  <cp:lastModifiedBy>Ellen Egeland Flø</cp:lastModifiedBy>
  <cp:revision>76</cp:revision>
  <dcterms:created xsi:type="dcterms:W3CDTF">2020-12-17T13:25:35Z</dcterms:created>
  <dcterms:modified xsi:type="dcterms:W3CDTF">2022-06-26T09:05:33Z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31f9ef8-9444-4aee-b673-282240bf708b_Enabled">
    <vt:lpwstr>true</vt:lpwstr>
  </property>
  <property fmtid="{D5CDD505-2E9C-101B-9397-08002B2CF9AE}" pid="3" name="MSIP_Label_531f9ef8-9444-4aee-b673-282240bf708b_SetDate">
    <vt:lpwstr>2021-03-10T09:20:44Z</vt:lpwstr>
  </property>
  <property fmtid="{D5CDD505-2E9C-101B-9397-08002B2CF9AE}" pid="4" name="MSIP_Label_531f9ef8-9444-4aee-b673-282240bf708b_Method">
    <vt:lpwstr>Privileged</vt:lpwstr>
  </property>
  <property fmtid="{D5CDD505-2E9C-101B-9397-08002B2CF9AE}" pid="5" name="MSIP_Label_531f9ef8-9444-4aee-b673-282240bf708b_Name">
    <vt:lpwstr>Åpen - PROD</vt:lpwstr>
  </property>
  <property fmtid="{D5CDD505-2E9C-101B-9397-08002B2CF9AE}" pid="6" name="MSIP_Label_531f9ef8-9444-4aee-b673-282240bf708b_SiteId">
    <vt:lpwstr>3d50ddd4-00a1-4ab7-9788-decf14a8728f</vt:lpwstr>
  </property>
  <property fmtid="{D5CDD505-2E9C-101B-9397-08002B2CF9AE}" pid="7" name="MSIP_Label_531f9ef8-9444-4aee-b673-282240bf708b_ActionId">
    <vt:lpwstr>3044b157-8308-45c2-b272-95c75bcdbe5f</vt:lpwstr>
  </property>
  <property fmtid="{D5CDD505-2E9C-101B-9397-08002B2CF9AE}" pid="8" name="MSIP_Label_531f9ef8-9444-4aee-b673-282240bf708b_ContentBits">
    <vt:lpwstr>0</vt:lpwstr>
  </property>
  <property fmtid="{D5CDD505-2E9C-101B-9397-08002B2CF9AE}" pid="9" name="ContentTypeId">
    <vt:lpwstr>0x01010088A200B370D80B46A50EC2E395AE993A</vt:lpwstr>
  </property>
</Properties>
</file>