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  <p:sldId id="592" r:id="rId3"/>
    <p:sldId id="467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1AA196-B4ED-48D8-BF19-F37B73BCFA1E}" v="7" dt="2022-06-26T08:47:47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8" d="100"/>
          <a:sy n="98" d="100"/>
        </p:scale>
        <p:origin x="10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3CAF6CE0-289B-45C2-AE54-BDCB34A91243}"/>
    <pc:docChg chg="undo custSel addSld delSld modSld sldOrd">
      <pc:chgData name="Ellen Egeland Flø" userId="bb6505ce92b5abf7" providerId="LiveId" clId="{3CAF6CE0-289B-45C2-AE54-BDCB34A91243}" dt="2022-05-08T13:29:33.587" v="3216" actId="20577"/>
      <pc:docMkLst>
        <pc:docMk/>
      </pc:docMkLst>
      <pc:sldChg chg="addSp delSp modSp mod ord">
        <pc:chgData name="Ellen Egeland Flø" userId="bb6505ce92b5abf7" providerId="LiveId" clId="{3CAF6CE0-289B-45C2-AE54-BDCB34A91243}" dt="2022-05-07T13:23:39.370" v="2414"/>
        <pc:sldMkLst>
          <pc:docMk/>
          <pc:sldMk cId="625470161" sldId="467"/>
        </pc:sldMkLst>
        <pc:spChg chg="del mod">
          <ac:chgData name="Ellen Egeland Flø" userId="bb6505ce92b5abf7" providerId="LiveId" clId="{3CAF6CE0-289B-45C2-AE54-BDCB34A91243}" dt="2022-05-07T13:03:33.638" v="2136" actId="478"/>
          <ac:spMkLst>
            <pc:docMk/>
            <pc:sldMk cId="625470161" sldId="467"/>
            <ac:spMk id="2" creationId="{579C18B3-94E3-4550-BC07-1CEE145D3D8F}"/>
          </ac:spMkLst>
        </pc:spChg>
        <pc:spChg chg="add mod">
          <ac:chgData name="Ellen Egeland Flø" userId="bb6505ce92b5abf7" providerId="LiveId" clId="{3CAF6CE0-289B-45C2-AE54-BDCB34A91243}" dt="2022-05-07T13:03:45.358" v="2151" actId="1035"/>
          <ac:spMkLst>
            <pc:docMk/>
            <pc:sldMk cId="625470161" sldId="467"/>
            <ac:spMk id="7" creationId="{9D53F047-352E-40EA-91B9-D62A74245D97}"/>
          </ac:spMkLst>
        </pc:spChg>
        <pc:spChg chg="add del mod">
          <ac:chgData name="Ellen Egeland Flø" userId="bb6505ce92b5abf7" providerId="LiveId" clId="{3CAF6CE0-289B-45C2-AE54-BDCB34A91243}" dt="2022-05-07T13:03:35.770" v="2137" actId="478"/>
          <ac:spMkLst>
            <pc:docMk/>
            <pc:sldMk cId="625470161" sldId="467"/>
            <ac:spMk id="29" creationId="{9DC6EC99-6DBA-518F-0E53-073BBD562B78}"/>
          </ac:spMkLst>
        </pc:spChg>
        <pc:spChg chg="add del">
          <ac:chgData name="Ellen Egeland Flø" userId="bb6505ce92b5abf7" providerId="LiveId" clId="{3CAF6CE0-289B-45C2-AE54-BDCB34A91243}" dt="2022-05-07T11:47:02.318" v="82" actId="22"/>
          <ac:spMkLst>
            <pc:docMk/>
            <pc:sldMk cId="625470161" sldId="467"/>
            <ac:spMk id="44" creationId="{418BDE33-DC6F-5224-0A10-956BC5570D2E}"/>
          </ac:spMkLst>
        </pc:spChg>
      </pc:sldChg>
      <pc:sldChg chg="addSp delSp modSp add mod">
        <pc:chgData name="Ellen Egeland Flø" userId="bb6505ce92b5abf7" providerId="LiveId" clId="{3CAF6CE0-289B-45C2-AE54-BDCB34A91243}" dt="2022-05-07T13:43:25.198" v="3067" actId="1035"/>
        <pc:sldMkLst>
          <pc:docMk/>
          <pc:sldMk cId="1849261863" sldId="592"/>
        </pc:sldMkLst>
        <pc:spChg chg="mod">
          <ac:chgData name="Ellen Egeland Flø" userId="bb6505ce92b5abf7" providerId="LiveId" clId="{3CAF6CE0-289B-45C2-AE54-BDCB34A91243}" dt="2022-05-07T13:37:11.100" v="2897" actId="1036"/>
          <ac:spMkLst>
            <pc:docMk/>
            <pc:sldMk cId="1849261863" sldId="592"/>
            <ac:spMk id="2" creationId="{DDFFCF92-8D56-4568-AB37-B1A2210634CC}"/>
          </ac:spMkLst>
        </pc:spChg>
        <pc:spChg chg="mod">
          <ac:chgData name="Ellen Egeland Flø" userId="bb6505ce92b5abf7" providerId="LiveId" clId="{3CAF6CE0-289B-45C2-AE54-BDCB34A91243}" dt="2022-05-07T13:34:18.387" v="2802" actId="1076"/>
          <ac:spMkLst>
            <pc:docMk/>
            <pc:sldMk cId="1849261863" sldId="592"/>
            <ac:spMk id="3" creationId="{268DF09B-A1A0-433E-929F-EF06FED76931}"/>
          </ac:spMkLst>
        </pc:spChg>
        <pc:spChg chg="del mod">
          <ac:chgData name="Ellen Egeland Flø" userId="bb6505ce92b5abf7" providerId="LiveId" clId="{3CAF6CE0-289B-45C2-AE54-BDCB34A91243}" dt="2022-05-07T12:30:37.693" v="353" actId="478"/>
          <ac:spMkLst>
            <pc:docMk/>
            <pc:sldMk cId="1849261863" sldId="592"/>
            <ac:spMk id="6" creationId="{1813C857-A7E6-47F9-9080-929693DEE72D}"/>
          </ac:spMkLst>
        </pc:spChg>
        <pc:spChg chg="mod">
          <ac:chgData name="Ellen Egeland Flø" userId="bb6505ce92b5abf7" providerId="LiveId" clId="{3CAF6CE0-289B-45C2-AE54-BDCB34A91243}" dt="2022-05-07T13:43:12.442" v="3059" actId="1035"/>
          <ac:spMkLst>
            <pc:docMk/>
            <pc:sldMk cId="1849261863" sldId="592"/>
            <ac:spMk id="13" creationId="{91876C61-7EFC-4561-AA1D-DEAF61BCAC82}"/>
          </ac:spMkLst>
        </pc:spChg>
        <pc:spChg chg="mod">
          <ac:chgData name="Ellen Egeland Flø" userId="bb6505ce92b5abf7" providerId="LiveId" clId="{3CAF6CE0-289B-45C2-AE54-BDCB34A91243}" dt="2022-05-07T13:43:17.571" v="3062" actId="1035"/>
          <ac:spMkLst>
            <pc:docMk/>
            <pc:sldMk cId="1849261863" sldId="592"/>
            <ac:spMk id="20" creationId="{8B025384-BE2D-42A8-A7EE-9C946187E21E}"/>
          </ac:spMkLst>
        </pc:spChg>
        <pc:spChg chg="mod">
          <ac:chgData name="Ellen Egeland Flø" userId="bb6505ce92b5abf7" providerId="LiveId" clId="{3CAF6CE0-289B-45C2-AE54-BDCB34A91243}" dt="2022-05-07T13:36:44.509" v="2841" actId="1036"/>
          <ac:spMkLst>
            <pc:docMk/>
            <pc:sldMk cId="1849261863" sldId="592"/>
            <ac:spMk id="23" creationId="{C3DFD62C-1109-4AD6-9B8B-9E7F85DC7D6E}"/>
          </ac:spMkLst>
        </pc:spChg>
        <pc:spChg chg="mod">
          <ac:chgData name="Ellen Egeland Flø" userId="bb6505ce92b5abf7" providerId="LiveId" clId="{3CAF6CE0-289B-45C2-AE54-BDCB34A91243}" dt="2022-05-07T13:37:04.561" v="2888" actId="1036"/>
          <ac:spMkLst>
            <pc:docMk/>
            <pc:sldMk cId="1849261863" sldId="592"/>
            <ac:spMk id="26" creationId="{E36EB0E9-599F-4063-8D6C-A35F3CCEC847}"/>
          </ac:spMkLst>
        </pc:spChg>
        <pc:spChg chg="del">
          <ac:chgData name="Ellen Egeland Flø" userId="bb6505ce92b5abf7" providerId="LiveId" clId="{3CAF6CE0-289B-45C2-AE54-BDCB34A91243}" dt="2022-05-07T12:30:18.432" v="350" actId="478"/>
          <ac:spMkLst>
            <pc:docMk/>
            <pc:sldMk cId="1849261863" sldId="592"/>
            <ac:spMk id="29" creationId="{9003B575-C6B5-4C8F-A5DD-5174D6FB05CB}"/>
          </ac:spMkLst>
        </pc:spChg>
        <pc:spChg chg="del">
          <ac:chgData name="Ellen Egeland Flø" userId="bb6505ce92b5abf7" providerId="LiveId" clId="{3CAF6CE0-289B-45C2-AE54-BDCB34A91243}" dt="2022-05-07T12:30:15.211" v="349" actId="478"/>
          <ac:spMkLst>
            <pc:docMk/>
            <pc:sldMk cId="1849261863" sldId="592"/>
            <ac:spMk id="30" creationId="{8151ACC5-CFC4-42E3-9A8E-41F280B6D82F}"/>
          </ac:spMkLst>
        </pc:spChg>
        <pc:spChg chg="mod">
          <ac:chgData name="Ellen Egeland Flø" userId="bb6505ce92b5abf7" providerId="LiveId" clId="{3CAF6CE0-289B-45C2-AE54-BDCB34A91243}" dt="2022-05-07T13:43:25.198" v="3067" actId="1035"/>
          <ac:spMkLst>
            <pc:docMk/>
            <pc:sldMk cId="1849261863" sldId="592"/>
            <ac:spMk id="33" creationId="{98CAB480-F830-485A-87BD-645F07E11710}"/>
          </ac:spMkLst>
        </pc:spChg>
        <pc:spChg chg="del">
          <ac:chgData name="Ellen Egeland Flø" userId="bb6505ce92b5abf7" providerId="LiveId" clId="{3CAF6CE0-289B-45C2-AE54-BDCB34A91243}" dt="2022-05-07T12:30:18.432" v="350" actId="478"/>
          <ac:spMkLst>
            <pc:docMk/>
            <pc:sldMk cId="1849261863" sldId="592"/>
            <ac:spMk id="40" creationId="{81F1804C-1034-4EE6-9DCB-CDE023A2304C}"/>
          </ac:spMkLst>
        </pc:spChg>
        <pc:spChg chg="del">
          <ac:chgData name="Ellen Egeland Flø" userId="bb6505ce92b5abf7" providerId="LiveId" clId="{3CAF6CE0-289B-45C2-AE54-BDCB34A91243}" dt="2022-05-07T12:30:15.211" v="349" actId="478"/>
          <ac:spMkLst>
            <pc:docMk/>
            <pc:sldMk cId="1849261863" sldId="592"/>
            <ac:spMk id="41" creationId="{A6E5C09C-F44C-4F48-B211-0080F00091A3}"/>
          </ac:spMkLst>
        </pc:spChg>
        <pc:spChg chg="add mod">
          <ac:chgData name="Ellen Egeland Flø" userId="bb6505ce92b5abf7" providerId="LiveId" clId="{3CAF6CE0-289B-45C2-AE54-BDCB34A91243}" dt="2022-05-07T13:36:44.509" v="2841" actId="1036"/>
          <ac:spMkLst>
            <pc:docMk/>
            <pc:sldMk cId="1849261863" sldId="592"/>
            <ac:spMk id="53" creationId="{D4E2F4C0-AFA6-175F-654E-D31E8764413F}"/>
          </ac:spMkLst>
        </pc:spChg>
        <pc:picChg chg="del">
          <ac:chgData name="Ellen Egeland Flø" userId="bb6505ce92b5abf7" providerId="LiveId" clId="{3CAF6CE0-289B-45C2-AE54-BDCB34A91243}" dt="2022-05-07T12:37:10.150" v="851" actId="21"/>
          <ac:picMkLst>
            <pc:docMk/>
            <pc:sldMk cId="1849261863" sldId="592"/>
            <ac:picMk id="5" creationId="{A8FB7396-5956-4343-BDBC-4623217CDFF1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1" creationId="{4EFB5D20-A5ED-4A1C-8021-598AFC59B37B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4" creationId="{D2CAE371-2C30-47F5-84E0-4E1E0F92A069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5" creationId="{DDF142D9-032B-45B5-B3F2-8B37F6F6F0BD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6" creationId="{B6F02D55-5526-41BD-AAF8-2548B427FC35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7" creationId="{F951F102-F60C-4A76-A55D-85C0E1956885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8" creationId="{8CCD1B57-1BD8-4ABE-8E9C-7E444916420B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39" creationId="{347531F7-F0C4-4946-BCA7-32DAFC964538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2" creationId="{3ED08E1F-2747-41C6-9470-411A667F09B4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3" creationId="{4ED7F277-45F4-4B0F-A76F-A18163949893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4" creationId="{D747AEE8-B2AF-4822-925A-FB6DC289FF9F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5" creationId="{585EED33-A566-4ADC-AA62-8C850B9A914F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6" creationId="{1E2FD447-5A62-4383-AD25-71A57D811248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7" creationId="{DCD89F84-EDC0-417E-A155-D18E5C40D119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8" creationId="{51136CF1-79CE-4507-8E32-3DC410606A56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49" creationId="{4FA86A46-4175-4403-BE8F-26114DE32FBF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50" creationId="{2048FD20-A445-40E8-BE80-3486BA9F4128}"/>
          </ac:picMkLst>
        </pc:picChg>
        <pc:picChg chg="del">
          <ac:chgData name="Ellen Egeland Flø" userId="bb6505ce92b5abf7" providerId="LiveId" clId="{3CAF6CE0-289B-45C2-AE54-BDCB34A91243}" dt="2022-05-07T12:30:15.211" v="349" actId="478"/>
          <ac:picMkLst>
            <pc:docMk/>
            <pc:sldMk cId="1849261863" sldId="592"/>
            <ac:picMk id="51" creationId="{EC7BC632-C900-426F-AA92-C266D8CAA453}"/>
          </ac:picMkLst>
        </pc:picChg>
        <pc:picChg chg="del">
          <ac:chgData name="Ellen Egeland Flø" userId="bb6505ce92b5abf7" providerId="LiveId" clId="{3CAF6CE0-289B-45C2-AE54-BDCB34A91243}" dt="2022-05-07T11:47:49.175" v="100" actId="478"/>
          <ac:picMkLst>
            <pc:docMk/>
            <pc:sldMk cId="1849261863" sldId="592"/>
            <ac:picMk id="52" creationId="{4A897F0B-D26F-47C0-8806-6247E8A6F2B2}"/>
          </ac:picMkLst>
        </pc:picChg>
        <pc:picChg chg="add del mod">
          <ac:chgData name="Ellen Egeland Flø" userId="bb6505ce92b5abf7" providerId="LiveId" clId="{3CAF6CE0-289B-45C2-AE54-BDCB34A91243}" dt="2022-05-07T13:39:52.097" v="2903" actId="478"/>
          <ac:picMkLst>
            <pc:docMk/>
            <pc:sldMk cId="1849261863" sldId="592"/>
            <ac:picMk id="1026" creationId="{A02DD8D8-B98A-0312-2699-E8CB560E7FF7}"/>
          </ac:picMkLst>
        </pc:picChg>
        <pc:picChg chg="add mod">
          <ac:chgData name="Ellen Egeland Flø" userId="bb6505ce92b5abf7" providerId="LiveId" clId="{3CAF6CE0-289B-45C2-AE54-BDCB34A91243}" dt="2022-05-07T13:41:12.594" v="2970" actId="1035"/>
          <ac:picMkLst>
            <pc:docMk/>
            <pc:sldMk cId="1849261863" sldId="592"/>
            <ac:picMk id="1028" creationId="{5C862675-9487-9E6D-B158-EC3560323C1D}"/>
          </ac:picMkLst>
        </pc:picChg>
      </pc:sldChg>
      <pc:sldChg chg="addSp delSp modSp add del mod">
        <pc:chgData name="Ellen Egeland Flø" userId="bb6505ce92b5abf7" providerId="LiveId" clId="{3CAF6CE0-289B-45C2-AE54-BDCB34A91243}" dt="2022-05-07T13:22:39.055" v="2388" actId="47"/>
        <pc:sldMkLst>
          <pc:docMk/>
          <pc:sldMk cId="1073524777" sldId="593"/>
        </pc:sldMkLst>
        <pc:spChg chg="add del mod">
          <ac:chgData name="Ellen Egeland Flø" userId="bb6505ce92b5abf7" providerId="LiveId" clId="{3CAF6CE0-289B-45C2-AE54-BDCB34A91243}" dt="2022-05-07T12:37:02.876" v="849" actId="21"/>
          <ac:spMkLst>
            <pc:docMk/>
            <pc:sldMk cId="1073524777" sldId="593"/>
            <ac:spMk id="52" creationId="{6C7EDD67-79D9-FFF7-DA3F-44DD5978F585}"/>
          </ac:spMkLst>
        </pc:spChg>
        <pc:picChg chg="del">
          <ac:chgData name="Ellen Egeland Flø" userId="bb6505ce92b5abf7" providerId="LiveId" clId="{3CAF6CE0-289B-45C2-AE54-BDCB34A91243}" dt="2022-05-07T12:36:29.184" v="828" actId="478"/>
          <ac:picMkLst>
            <pc:docMk/>
            <pc:sldMk cId="1073524777" sldId="593"/>
            <ac:picMk id="5" creationId="{A8FB7396-5956-4343-BDBC-4623217CDFF1}"/>
          </ac:picMkLst>
        </pc:picChg>
        <pc:picChg chg="add mod">
          <ac:chgData name="Ellen Egeland Flø" userId="bb6505ce92b5abf7" providerId="LiveId" clId="{3CAF6CE0-289B-45C2-AE54-BDCB34A91243}" dt="2022-05-07T12:37:12.083" v="852"/>
          <ac:picMkLst>
            <pc:docMk/>
            <pc:sldMk cId="1073524777" sldId="593"/>
            <ac:picMk id="53" creationId="{569BD310-C9DD-6199-BE95-340B66D88AF1}"/>
          </ac:picMkLst>
        </pc:picChg>
      </pc:sldChg>
      <pc:sldChg chg="addSp delSp modSp new mod">
        <pc:chgData name="Ellen Egeland Flø" userId="bb6505ce92b5abf7" providerId="LiveId" clId="{3CAF6CE0-289B-45C2-AE54-BDCB34A91243}" dt="2022-05-07T13:04:08.123" v="2164" actId="20577"/>
        <pc:sldMkLst>
          <pc:docMk/>
          <pc:sldMk cId="3771982749" sldId="594"/>
        </pc:sldMkLst>
        <pc:spChg chg="mod">
          <ac:chgData name="Ellen Egeland Flø" userId="bb6505ce92b5abf7" providerId="LiveId" clId="{3CAF6CE0-289B-45C2-AE54-BDCB34A91243}" dt="2022-05-07T13:03:20.201" v="2135" actId="1076"/>
          <ac:spMkLst>
            <pc:docMk/>
            <pc:sldMk cId="3771982749" sldId="594"/>
            <ac:spMk id="2" creationId="{8314EED7-DB3B-98BC-7093-63915A78AE35}"/>
          </ac:spMkLst>
        </pc:spChg>
        <pc:spChg chg="add mod">
          <ac:chgData name="Ellen Egeland Flø" userId="bb6505ce92b5abf7" providerId="LiveId" clId="{3CAF6CE0-289B-45C2-AE54-BDCB34A91243}" dt="2022-05-07T13:04:08.123" v="2164" actId="20577"/>
          <ac:spMkLst>
            <pc:docMk/>
            <pc:sldMk cId="3771982749" sldId="594"/>
            <ac:spMk id="5" creationId="{0F211329-270A-F5F5-5890-B1A9F5EF0B85}"/>
          </ac:spMkLst>
        </pc:spChg>
        <pc:picChg chg="add del mod">
          <ac:chgData name="Ellen Egeland Flø" userId="bb6505ce92b5abf7" providerId="LiveId" clId="{3CAF6CE0-289B-45C2-AE54-BDCB34A91243}" dt="2022-05-07T13:01:31.236" v="2030"/>
          <ac:picMkLst>
            <pc:docMk/>
            <pc:sldMk cId="3771982749" sldId="594"/>
            <ac:picMk id="4" creationId="{E9EA373A-CC2A-63BF-8F3D-00DB3543C432}"/>
          </ac:picMkLst>
        </pc:picChg>
      </pc:sldChg>
      <pc:sldChg chg="addSp delSp modSp new mod">
        <pc:chgData name="Ellen Egeland Flø" userId="bb6505ce92b5abf7" providerId="LiveId" clId="{3CAF6CE0-289B-45C2-AE54-BDCB34A91243}" dt="2022-05-08T13:29:33.587" v="3216" actId="20577"/>
        <pc:sldMkLst>
          <pc:docMk/>
          <pc:sldMk cId="3334420565" sldId="595"/>
        </pc:sldMkLst>
        <pc:spChg chg="mod">
          <ac:chgData name="Ellen Egeland Flø" userId="bb6505ce92b5abf7" providerId="LiveId" clId="{3CAF6CE0-289B-45C2-AE54-BDCB34A91243}" dt="2022-05-08T13:21:04.793" v="3135" actId="1036"/>
          <ac:spMkLst>
            <pc:docMk/>
            <pc:sldMk cId="3334420565" sldId="595"/>
            <ac:spMk id="2" creationId="{7DEE3E56-255F-D172-F14B-D305F1A2C22B}"/>
          </ac:spMkLst>
        </pc:spChg>
        <pc:spChg chg="del">
          <ac:chgData name="Ellen Egeland Flø" userId="bb6505ce92b5abf7" providerId="LiveId" clId="{3CAF6CE0-289B-45C2-AE54-BDCB34A91243}" dt="2022-05-08T12:56:35.691" v="3085" actId="478"/>
          <ac:spMkLst>
            <pc:docMk/>
            <pc:sldMk cId="3334420565" sldId="595"/>
            <ac:spMk id="3" creationId="{44548D46-D849-E857-0D66-BC71ABF95DF9}"/>
          </ac:spMkLst>
        </pc:spChg>
        <pc:spChg chg="add mod">
          <ac:chgData name="Ellen Egeland Flø" userId="bb6505ce92b5abf7" providerId="LiveId" clId="{3CAF6CE0-289B-45C2-AE54-BDCB34A91243}" dt="2022-05-08T13:29:33.587" v="3216" actId="20577"/>
          <ac:spMkLst>
            <pc:docMk/>
            <pc:sldMk cId="3334420565" sldId="595"/>
            <ac:spMk id="4" creationId="{08B1B1C8-2EEE-2BDF-8589-EDC6A61157F4}"/>
          </ac:spMkLst>
        </pc:spChg>
      </pc:sldChg>
    </pc:docChg>
  </pc:docChgLst>
  <pc:docChgLst>
    <pc:chgData name="Ellen Egeland Flø" userId="bb6505ce92b5abf7" providerId="LiveId" clId="{C11AA196-B4ED-48D8-BF19-F37B73BCFA1E}"/>
    <pc:docChg chg="custSel addSld delSld modSld">
      <pc:chgData name="Ellen Egeland Flø" userId="bb6505ce92b5abf7" providerId="LiveId" clId="{C11AA196-B4ED-48D8-BF19-F37B73BCFA1E}" dt="2022-06-26T08:53:41.691" v="376" actId="20577"/>
      <pc:docMkLst>
        <pc:docMk/>
      </pc:docMkLst>
      <pc:sldChg chg="addSp delSp modSp mod">
        <pc:chgData name="Ellen Egeland Flø" userId="bb6505ce92b5abf7" providerId="LiveId" clId="{C11AA196-B4ED-48D8-BF19-F37B73BCFA1E}" dt="2022-06-26T08:53:41.691" v="376" actId="20577"/>
        <pc:sldMkLst>
          <pc:docMk/>
          <pc:sldMk cId="1849261863" sldId="592"/>
        </pc:sldMkLst>
        <pc:spChg chg="mod">
          <ac:chgData name="Ellen Egeland Flø" userId="bb6505ce92b5abf7" providerId="LiveId" clId="{C11AA196-B4ED-48D8-BF19-F37B73BCFA1E}" dt="2022-06-26T08:53:41.691" v="376" actId="20577"/>
          <ac:spMkLst>
            <pc:docMk/>
            <pc:sldMk cId="1849261863" sldId="592"/>
            <ac:spMk id="26" creationId="{E36EB0E9-599F-4063-8D6C-A35F3CCEC847}"/>
          </ac:spMkLst>
        </pc:spChg>
        <pc:picChg chg="add mod ord">
          <ac:chgData name="Ellen Egeland Flø" userId="bb6505ce92b5abf7" providerId="LiveId" clId="{C11AA196-B4ED-48D8-BF19-F37B73BCFA1E}" dt="2022-06-12T13:55:13.480" v="115" actId="1035"/>
          <ac:picMkLst>
            <pc:docMk/>
            <pc:sldMk cId="1849261863" sldId="592"/>
            <ac:picMk id="5" creationId="{831AE0BE-4370-DEF8-4FFC-A9B49964B591}"/>
          </ac:picMkLst>
        </pc:picChg>
        <pc:picChg chg="del mod">
          <ac:chgData name="Ellen Egeland Flø" userId="bb6505ce92b5abf7" providerId="LiveId" clId="{C11AA196-B4ED-48D8-BF19-F37B73BCFA1E}" dt="2022-06-12T13:55:00.541" v="112" actId="478"/>
          <ac:picMkLst>
            <pc:docMk/>
            <pc:sldMk cId="1849261863" sldId="592"/>
            <ac:picMk id="1028" creationId="{5C862675-9487-9E6D-B158-EC3560323C1D}"/>
          </ac:picMkLst>
        </pc:picChg>
      </pc:sldChg>
      <pc:sldChg chg="del">
        <pc:chgData name="Ellen Egeland Flø" userId="bb6505ce92b5abf7" providerId="LiveId" clId="{C11AA196-B4ED-48D8-BF19-F37B73BCFA1E}" dt="2022-06-26T07:54:49.776" v="118" actId="47"/>
        <pc:sldMkLst>
          <pc:docMk/>
          <pc:sldMk cId="3771982749" sldId="594"/>
        </pc:sldMkLst>
      </pc:sldChg>
      <pc:sldChg chg="addSp delSp modSp add mod">
        <pc:chgData name="Ellen Egeland Flø" userId="bb6505ce92b5abf7" providerId="LiveId" clId="{C11AA196-B4ED-48D8-BF19-F37B73BCFA1E}" dt="2022-06-26T08:48:58.846" v="362" actId="1076"/>
        <pc:sldMkLst>
          <pc:docMk/>
          <pc:sldMk cId="833646538" sldId="595"/>
        </pc:sldMkLst>
        <pc:spChg chg="mod">
          <ac:chgData name="Ellen Egeland Flø" userId="bb6505ce92b5abf7" providerId="LiveId" clId="{C11AA196-B4ED-48D8-BF19-F37B73BCFA1E}" dt="2022-06-26T08:48:58.846" v="362" actId="1076"/>
          <ac:spMkLst>
            <pc:docMk/>
            <pc:sldMk cId="833646538" sldId="595"/>
            <ac:spMk id="20" creationId="{5669834F-75AD-9640-E420-B1E38D7A86D5}"/>
          </ac:spMkLst>
        </pc:spChg>
        <pc:spChg chg="mod">
          <ac:chgData name="Ellen Egeland Flø" userId="bb6505ce92b5abf7" providerId="LiveId" clId="{C11AA196-B4ED-48D8-BF19-F37B73BCFA1E}" dt="2022-06-26T08:48:26.891" v="361" actId="1037"/>
          <ac:spMkLst>
            <pc:docMk/>
            <pc:sldMk cId="833646538" sldId="595"/>
            <ac:spMk id="28" creationId="{ECEE00E2-20C5-0FF4-036E-A1E3564ED52A}"/>
          </ac:spMkLst>
        </pc:spChg>
        <pc:spChg chg="mod">
          <ac:chgData name="Ellen Egeland Flø" userId="bb6505ce92b5abf7" providerId="LiveId" clId="{C11AA196-B4ED-48D8-BF19-F37B73BCFA1E}" dt="2022-06-26T08:48:26.891" v="361" actId="1037"/>
          <ac:spMkLst>
            <pc:docMk/>
            <pc:sldMk cId="833646538" sldId="595"/>
            <ac:spMk id="30" creationId="{1231C8CD-52A6-7F86-CB7A-8D38A43A62DD}"/>
          </ac:spMkLst>
        </pc:spChg>
        <pc:spChg chg="mod">
          <ac:chgData name="Ellen Egeland Flø" userId="bb6505ce92b5abf7" providerId="LiveId" clId="{C11AA196-B4ED-48D8-BF19-F37B73BCFA1E}" dt="2022-06-26T08:47:06.985" v="279" actId="14100"/>
          <ac:spMkLst>
            <pc:docMk/>
            <pc:sldMk cId="833646538" sldId="595"/>
            <ac:spMk id="32" creationId="{C0A21D87-CE17-D89F-C409-026C042850B7}"/>
          </ac:spMkLst>
        </pc:spChg>
        <pc:spChg chg="mod">
          <ac:chgData name="Ellen Egeland Flø" userId="bb6505ce92b5abf7" providerId="LiveId" clId="{C11AA196-B4ED-48D8-BF19-F37B73BCFA1E}" dt="2022-06-26T08:47:14.665" v="280" actId="14100"/>
          <ac:spMkLst>
            <pc:docMk/>
            <pc:sldMk cId="833646538" sldId="595"/>
            <ac:spMk id="33" creationId="{49CB9B51-67AE-45BF-344D-7A20CF5C821E}"/>
          </ac:spMkLst>
        </pc:spChg>
        <pc:spChg chg="add mod">
          <ac:chgData name="Ellen Egeland Flø" userId="bb6505ce92b5abf7" providerId="LiveId" clId="{C11AA196-B4ED-48D8-BF19-F37B73BCFA1E}" dt="2022-06-26T08:05:12.874" v="165" actId="14100"/>
          <ac:spMkLst>
            <pc:docMk/>
            <pc:sldMk cId="833646538" sldId="595"/>
            <ac:spMk id="36" creationId="{C510515D-A970-7B13-65E6-AD45D212650B}"/>
          </ac:spMkLst>
        </pc:spChg>
        <pc:picChg chg="mod">
          <ac:chgData name="Ellen Egeland Flø" userId="bb6505ce92b5abf7" providerId="LiveId" clId="{C11AA196-B4ED-48D8-BF19-F37B73BCFA1E}" dt="2022-06-26T08:48:26.891" v="361" actId="1037"/>
          <ac:picMkLst>
            <pc:docMk/>
            <pc:sldMk cId="833646538" sldId="595"/>
            <ac:picMk id="37" creationId="{4D466E36-E11C-CBC4-3254-BD125628A6B0}"/>
          </ac:picMkLst>
        </pc:picChg>
        <pc:picChg chg="mod">
          <ac:chgData name="Ellen Egeland Flø" userId="bb6505ce92b5abf7" providerId="LiveId" clId="{C11AA196-B4ED-48D8-BF19-F37B73BCFA1E}" dt="2022-06-26T08:46:13.778" v="231" actId="1037"/>
          <ac:picMkLst>
            <pc:docMk/>
            <pc:sldMk cId="833646538" sldId="595"/>
            <ac:picMk id="39" creationId="{CAC3FEAE-C93C-BC52-B195-192C667C8E06}"/>
          </ac:picMkLst>
        </pc:picChg>
        <pc:picChg chg="mod">
          <ac:chgData name="Ellen Egeland Flø" userId="bb6505ce92b5abf7" providerId="LiveId" clId="{C11AA196-B4ED-48D8-BF19-F37B73BCFA1E}" dt="2022-06-26T08:48:26.891" v="361" actId="1037"/>
          <ac:picMkLst>
            <pc:docMk/>
            <pc:sldMk cId="833646538" sldId="595"/>
            <ac:picMk id="45" creationId="{4B480FF1-F6AD-A433-AF66-EC0F9AE301C0}"/>
          </ac:picMkLst>
        </pc:picChg>
        <pc:cxnChg chg="mod">
          <ac:chgData name="Ellen Egeland Flø" userId="bb6505ce92b5abf7" providerId="LiveId" clId="{C11AA196-B4ED-48D8-BF19-F37B73BCFA1E}" dt="2022-06-26T08:46:13.778" v="231" actId="1037"/>
          <ac:cxnSpMkLst>
            <pc:docMk/>
            <pc:sldMk cId="833646538" sldId="595"/>
            <ac:cxnSpMk id="27" creationId="{E4EAB80B-AB4E-3749-B300-D2496AF15FCF}"/>
          </ac:cxnSpMkLst>
        </pc:cxnChg>
        <pc:cxnChg chg="del mod">
          <ac:chgData name="Ellen Egeland Flø" userId="bb6505ce92b5abf7" providerId="LiveId" clId="{C11AA196-B4ED-48D8-BF19-F37B73BCFA1E}" dt="2022-06-26T08:47:50.796" v="308" actId="478"/>
          <ac:cxnSpMkLst>
            <pc:docMk/>
            <pc:sldMk cId="833646538" sldId="595"/>
            <ac:cxnSpMk id="29" creationId="{21B0307D-76AC-184E-F44B-047C56FED4FA}"/>
          </ac:cxnSpMkLst>
        </pc:cxnChg>
        <pc:cxnChg chg="mod">
          <ac:chgData name="Ellen Egeland Flø" userId="bb6505ce92b5abf7" providerId="LiveId" clId="{C11AA196-B4ED-48D8-BF19-F37B73BCFA1E}" dt="2022-06-26T08:48:26.891" v="361" actId="1037"/>
          <ac:cxnSpMkLst>
            <pc:docMk/>
            <pc:sldMk cId="833646538" sldId="595"/>
            <ac:cxnSpMk id="31" creationId="{DB8B3645-A0F5-B80D-9671-3C38E73120DB}"/>
          </ac:cxnSpMkLst>
        </pc:cxnChg>
        <pc:cxnChg chg="mod">
          <ac:chgData name="Ellen Egeland Flø" userId="bb6505ce92b5abf7" providerId="LiveId" clId="{C11AA196-B4ED-48D8-BF19-F37B73BCFA1E}" dt="2022-06-26T08:45:57.548" v="190" actId="14100"/>
          <ac:cxnSpMkLst>
            <pc:docMk/>
            <pc:sldMk cId="833646538" sldId="595"/>
            <ac:cxnSpMk id="34" creationId="{4BBD377E-F423-C9C7-C65D-F836880F2832}"/>
          </ac:cxnSpMkLst>
        </pc:cxnChg>
        <pc:cxnChg chg="mod">
          <ac:chgData name="Ellen Egeland Flø" userId="bb6505ce92b5abf7" providerId="LiveId" clId="{C11AA196-B4ED-48D8-BF19-F37B73BCFA1E}" dt="2022-06-26T08:46:39.221" v="241" actId="14100"/>
          <ac:cxnSpMkLst>
            <pc:docMk/>
            <pc:sldMk cId="833646538" sldId="595"/>
            <ac:cxnSpMk id="35" creationId="{2F29F239-DFF6-1D3C-1D44-4769781DA633}"/>
          </ac:cxnSpMkLst>
        </pc:cxnChg>
        <pc:cxnChg chg="add mod">
          <ac:chgData name="Ellen Egeland Flø" userId="bb6505ce92b5abf7" providerId="LiveId" clId="{C11AA196-B4ED-48D8-BF19-F37B73BCFA1E}" dt="2022-06-26T08:48:26.891" v="361" actId="1037"/>
          <ac:cxnSpMkLst>
            <pc:docMk/>
            <pc:sldMk cId="833646538" sldId="595"/>
            <ac:cxnSpMk id="38" creationId="{98ED6722-0C9B-2C40-D2BA-C21303AED343}"/>
          </ac:cxnSpMkLst>
        </pc:cxnChg>
      </pc:sldChg>
      <pc:sldChg chg="addSp modSp del mod">
        <pc:chgData name="Ellen Egeland Flø" userId="bb6505ce92b5abf7" providerId="LiveId" clId="{C11AA196-B4ED-48D8-BF19-F37B73BCFA1E}" dt="2022-06-12T14:25:20.752" v="116" actId="2696"/>
        <pc:sldMkLst>
          <pc:docMk/>
          <pc:sldMk cId="3334420565" sldId="595"/>
        </pc:sldMkLst>
        <pc:spChg chg="add mod">
          <ac:chgData name="Ellen Egeland Flø" userId="bb6505ce92b5abf7" providerId="LiveId" clId="{C11AA196-B4ED-48D8-BF19-F37B73BCFA1E}" dt="2022-06-12T08:54:49.254" v="91" actId="207"/>
          <ac:spMkLst>
            <pc:docMk/>
            <pc:sldMk cId="3334420565" sldId="595"/>
            <ac:spMk id="3" creationId="{A4750943-667A-29DB-7040-73616BCEEC7C}"/>
          </ac:spMkLst>
        </pc:spChg>
        <pc:spChg chg="mod">
          <ac:chgData name="Ellen Egeland Flø" userId="bb6505ce92b5abf7" providerId="LiveId" clId="{C11AA196-B4ED-48D8-BF19-F37B73BCFA1E}" dt="2022-06-12T08:51:21.476" v="57" actId="20577"/>
          <ac:spMkLst>
            <pc:docMk/>
            <pc:sldMk cId="3334420565" sldId="595"/>
            <ac:spMk id="4" creationId="{08B1B1C8-2EEE-2BDF-8589-EDC6A61157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110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451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348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19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785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70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69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96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70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86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883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E3C9B-D162-45EC-AC02-99B6E12DF21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54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jp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4EED7-DB3B-98BC-7093-63915A7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07275"/>
            <a:ext cx="5915025" cy="676445"/>
          </a:xfrm>
        </p:spPr>
        <p:txBody>
          <a:bodyPr/>
          <a:lstStyle/>
          <a:p>
            <a:r>
              <a:rPr lang="nb-NO" dirty="0"/>
              <a:t>Opplegg 8 - Energioverganger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/>
              <p:nvPr/>
            </p:nvSpPr>
            <p:spPr>
              <a:xfrm>
                <a:off x="471487" y="1082393"/>
                <a:ext cx="6069152" cy="1338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Modellering av fart med målt akselerasjon</a:t>
                </a:r>
              </a:p>
              <a:p>
                <a:endParaRPr lang="nb-NO" sz="400" b="1" dirty="0"/>
              </a:p>
              <a:p>
                <a:r>
                  <a:rPr lang="nb-NO" sz="1100" dirty="0"/>
                  <a:t>Dersom vi har et datasett med målte verdier for akselerasjonen, kan vi bruke disse verdiene for å beregne farten i hver av punktene. Vi vil da få grafer som vist i figurene nedenfor. Figuren til venstre viser de målte datapunktene, mens figuren til høyre viser farten. Denne har vi beregnet numerisk.</a:t>
                </a:r>
              </a:p>
              <a:p>
                <a:endParaRPr lang="nb-NO" sz="1100" dirty="0"/>
              </a:p>
              <a:p>
                <a:r>
                  <a:rPr lang="nb-NO" sz="1100" dirty="0"/>
                  <a:t>For å få til dette, må man importere et datasett med akselerasjonsverdier (a) og tilhørende tider (t) i to lister.  Deretter bruker vi en løkke med bevegelsesformelen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𝑎𝑡</m:t>
                    </m:r>
                  </m:oMath>
                </a14:m>
                <a:r>
                  <a:rPr lang="nb-NO" sz="1100" dirty="0"/>
                  <a:t> for å beregne fartene.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7" y="1082393"/>
                <a:ext cx="6069152" cy="1338828"/>
              </a:xfrm>
              <a:prstGeom prst="rect">
                <a:avLst/>
              </a:prstGeom>
              <a:blipFill>
                <a:blip r:embed="rId2"/>
                <a:stretch>
                  <a:fillRect t="-457" b="-27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7D516C17-45CC-B7A3-757D-33C71F88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30" y="2418132"/>
            <a:ext cx="2691326" cy="175125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82DFBAB-617B-6D8F-EB58-6101CC995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772" y="2418132"/>
            <a:ext cx="2600579" cy="1751257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669834F-75AD-9640-E420-B1E38D7A86D5}"/>
              </a:ext>
            </a:extLst>
          </p:cNvPr>
          <p:cNvSpPr txBox="1"/>
          <p:nvPr/>
        </p:nvSpPr>
        <p:spPr>
          <a:xfrm>
            <a:off x="3762983" y="8022907"/>
            <a:ext cx="2562160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Diskusjonsoppgaver</a:t>
            </a:r>
          </a:p>
          <a:p>
            <a:endParaRPr lang="nb-NO" sz="400" b="1" dirty="0"/>
          </a:p>
          <a:p>
            <a:pPr marL="228600" indent="-228600">
              <a:buAutoNum type="arabicPeriod"/>
            </a:pPr>
            <a:r>
              <a:rPr lang="nb-NO" sz="1100" dirty="0"/>
              <a:t>Sammenlign figurene. Hva skjer med grafen til farten når akselerasjonen er positiv? Og negativ?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Hva er akselerasjonen i topp- og bunnpunktet til farten? Hvorfor?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7985110-DF35-2361-7A03-CA7B4029C6B3}"/>
              </a:ext>
            </a:extLst>
          </p:cNvPr>
          <p:cNvSpPr txBox="1"/>
          <p:nvPr/>
        </p:nvSpPr>
        <p:spPr>
          <a:xfrm>
            <a:off x="548134" y="4344207"/>
            <a:ext cx="5615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Ved å bruke kodebitene under, kan man lage et program som plotter akselerasjonen og farten.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8A1E029-E558-253A-4319-14E53803C84E}"/>
              </a:ext>
            </a:extLst>
          </p:cNvPr>
          <p:cNvSpPr txBox="1"/>
          <p:nvPr/>
        </p:nvSpPr>
        <p:spPr>
          <a:xfrm>
            <a:off x="2761245" y="4791149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fartsgrafen. Funksjonen «</a:t>
            </a:r>
            <a:r>
              <a:rPr lang="nb-NO" sz="1100" dirty="0" err="1"/>
              <a:t>figure</a:t>
            </a:r>
            <a:r>
              <a:rPr lang="nb-NO" sz="1100" dirty="0"/>
              <a:t>» brukes når man allerede har plottet en graf og ønsker å åpne et nytt grafvindu.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20D5D285-E2CD-CA66-3F48-974FDD9E480E}"/>
              </a:ext>
            </a:extLst>
          </p:cNvPr>
          <p:cNvCxnSpPr>
            <a:cxnSpLocks/>
          </p:cNvCxnSpPr>
          <p:nvPr/>
        </p:nvCxnSpPr>
        <p:spPr>
          <a:xfrm>
            <a:off x="2107474" y="4994760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7A2D273-EBB6-D500-ABDF-61D9FBD34EA8}"/>
              </a:ext>
            </a:extLst>
          </p:cNvPr>
          <p:cNvSpPr txBox="1"/>
          <p:nvPr/>
        </p:nvSpPr>
        <p:spPr>
          <a:xfrm>
            <a:off x="566618" y="5737321"/>
            <a:ext cx="2948154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Vi deler opp den totale tiden i små </a:t>
            </a:r>
            <a:r>
              <a:rPr lang="nb-NO" sz="1100" dirty="0" err="1"/>
              <a:t>tidssteg</a:t>
            </a:r>
            <a:r>
              <a:rPr lang="nb-NO" sz="1100" dirty="0"/>
              <a:t> og kaller et slikt </a:t>
            </a:r>
            <a:r>
              <a:rPr lang="nb-NO" sz="1100" dirty="0" err="1"/>
              <a:t>tidssteg</a:t>
            </a:r>
            <a:r>
              <a:rPr lang="nb-NO" sz="1100" dirty="0"/>
              <a:t> «</a:t>
            </a:r>
            <a:r>
              <a:rPr lang="nb-NO" sz="1100" dirty="0" err="1"/>
              <a:t>dt</a:t>
            </a:r>
            <a:r>
              <a:rPr lang="nb-NO" sz="1100" dirty="0"/>
              <a:t>». 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E4EAB80B-AB4E-3749-B300-D2496AF15FCF}"/>
              </a:ext>
            </a:extLst>
          </p:cNvPr>
          <p:cNvCxnSpPr>
            <a:cxnSpLocks/>
          </p:cNvCxnSpPr>
          <p:nvPr/>
        </p:nvCxnSpPr>
        <p:spPr>
          <a:xfrm flipH="1" flipV="1">
            <a:off x="3618071" y="5894735"/>
            <a:ext cx="272994" cy="453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CEE00E2-20C5-0FF4-036E-A1E3564ED52A}"/>
              </a:ext>
            </a:extLst>
          </p:cNvPr>
          <p:cNvSpPr txBox="1"/>
          <p:nvPr/>
        </p:nvSpPr>
        <p:spPr>
          <a:xfrm>
            <a:off x="4767069" y="638534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Måler lengden av lista «t», </a:t>
            </a:r>
            <a:r>
              <a:rPr lang="nb-NO" sz="1100" dirty="0" err="1"/>
              <a:t>dvs</a:t>
            </a:r>
            <a:r>
              <a:rPr lang="nb-NO" sz="1100" dirty="0"/>
              <a:t> teller antall observerte data.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231C8CD-52A6-7F86-CB7A-8D38A43A62DD}"/>
              </a:ext>
            </a:extLst>
          </p:cNvPr>
          <p:cNvSpPr txBox="1"/>
          <p:nvPr/>
        </p:nvSpPr>
        <p:spPr>
          <a:xfrm>
            <a:off x="4767068" y="7106188"/>
            <a:ext cx="155807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Oppretter liste for farter.</a:t>
            </a:r>
          </a:p>
        </p:txBody>
      </p: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DB8B3645-A0F5-B80D-9671-3C38E73120DB}"/>
              </a:ext>
            </a:extLst>
          </p:cNvPr>
          <p:cNvCxnSpPr>
            <a:cxnSpLocks/>
          </p:cNvCxnSpPr>
          <p:nvPr/>
        </p:nvCxnSpPr>
        <p:spPr>
          <a:xfrm>
            <a:off x="4378639" y="7321631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C0A21D87-CE17-D89F-C409-026C042850B7}"/>
              </a:ext>
            </a:extLst>
          </p:cNvPr>
          <p:cNvSpPr txBox="1"/>
          <p:nvPr/>
        </p:nvSpPr>
        <p:spPr>
          <a:xfrm>
            <a:off x="566618" y="7158158"/>
            <a:ext cx="209625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akselerasjonen. «</a:t>
            </a:r>
            <a:r>
              <a:rPr lang="nb-NO" sz="1100" dirty="0" err="1"/>
              <a:t>Scatter</a:t>
            </a:r>
            <a:r>
              <a:rPr lang="nb-NO" sz="1100" dirty="0"/>
              <a:t>» brukes når man vil ha punkter, ikke sammenhengende graf.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49CB9B51-67AE-45BF-344D-7A20CF5C821E}"/>
              </a:ext>
            </a:extLst>
          </p:cNvPr>
          <p:cNvSpPr txBox="1"/>
          <p:nvPr/>
        </p:nvSpPr>
        <p:spPr>
          <a:xfrm>
            <a:off x="566618" y="8992403"/>
            <a:ext cx="2286829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Beregner farter ved hjelp av ei løkke.</a:t>
            </a:r>
          </a:p>
        </p:txBody>
      </p: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4BBD377E-F423-C9C7-C65D-F836880F2832}"/>
              </a:ext>
            </a:extLst>
          </p:cNvPr>
          <p:cNvCxnSpPr>
            <a:cxnSpLocks/>
          </p:cNvCxnSpPr>
          <p:nvPr/>
        </p:nvCxnSpPr>
        <p:spPr>
          <a:xfrm>
            <a:off x="949234" y="6830674"/>
            <a:ext cx="0" cy="26403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2F29F239-DFF6-1D3C-1D44-4769781DA633}"/>
              </a:ext>
            </a:extLst>
          </p:cNvPr>
          <p:cNvCxnSpPr>
            <a:cxnSpLocks/>
          </p:cNvCxnSpPr>
          <p:nvPr/>
        </p:nvCxnSpPr>
        <p:spPr>
          <a:xfrm>
            <a:off x="1385131" y="8554945"/>
            <a:ext cx="0" cy="37060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3F5FA896-FBE0-EAAF-C3DB-09808A930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28" y="8124234"/>
            <a:ext cx="1886213" cy="37152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4D466E36-E11C-CBC4-3254-BD125628A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444" y="7240576"/>
            <a:ext cx="968880" cy="181000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CAC3FEAE-C93C-BC52-B195-192C667C8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992" y="5776168"/>
            <a:ext cx="1114581" cy="209579"/>
          </a:xfrm>
          <a:prstGeom prst="rect">
            <a:avLst/>
          </a:prstGeom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8811E390-29E8-F394-2C90-A36D5FA6A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13" y="4784350"/>
            <a:ext cx="1400370" cy="657317"/>
          </a:xfrm>
          <a:prstGeom prst="rect">
            <a:avLst/>
          </a:prstGeom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4B480FF1-F6AD-A433-AF66-EC0F9AE301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1040" y="6608133"/>
            <a:ext cx="714475" cy="181000"/>
          </a:xfrm>
          <a:prstGeom prst="rect">
            <a:avLst/>
          </a:prstGeom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8F00865E-86C2-738C-6EF5-23DA3EB74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713" y="6373410"/>
            <a:ext cx="2048161" cy="457264"/>
          </a:xfrm>
          <a:prstGeom prst="rect">
            <a:avLst/>
          </a:prstGeom>
        </p:spPr>
      </p:pic>
      <p:sp>
        <p:nvSpPr>
          <p:cNvPr id="36" name="TekstSylinder 35">
            <a:extLst>
              <a:ext uri="{FF2B5EF4-FFF2-40B4-BE49-F238E27FC236}">
                <a16:creationId xmlns:a16="http://schemas.microsoft.com/office/drawing/2014/main" id="{C510515D-A970-7B13-65E6-AD45D212650B}"/>
              </a:ext>
            </a:extLst>
          </p:cNvPr>
          <p:cNvSpPr txBox="1"/>
          <p:nvPr/>
        </p:nvSpPr>
        <p:spPr>
          <a:xfrm>
            <a:off x="5709399" y="117154"/>
            <a:ext cx="111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8ED6722-0C9B-2C40-D2BA-C21303AED343}"/>
              </a:ext>
            </a:extLst>
          </p:cNvPr>
          <p:cNvCxnSpPr>
            <a:cxnSpLocks/>
          </p:cNvCxnSpPr>
          <p:nvPr/>
        </p:nvCxnSpPr>
        <p:spPr>
          <a:xfrm>
            <a:off x="4365669" y="6698633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64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31AE0BE-4370-DEF8-4FFC-A9B49964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233" y="2355676"/>
            <a:ext cx="1902307" cy="285631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2" y="288125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en trillebilbane</a:t>
            </a:r>
            <a:br>
              <a:rPr lang="nb-NO" dirty="0"/>
            </a:br>
            <a:r>
              <a:rPr lang="nb-NO" sz="1800" dirty="0"/>
              <a:t>- mål tid og akselerasjon med micro:bit og lagre til fil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80722" y="5457273"/>
            <a:ext cx="594933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Sammenlign resultatene med andre i klassen. Er det noen løsninger dere ønsker i deres bane?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tilbake til de andre fasene for å gjøre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forbedringer.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de siste målingene og dokumenter prosessen med bilder og bildetekster.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98CAB480-F830-485A-87BD-645F07E11710}"/>
              </a:ext>
            </a:extLst>
          </p:cNvPr>
          <p:cNvSpPr txBox="1"/>
          <p:nvPr/>
        </p:nvSpPr>
        <p:spPr>
          <a:xfrm>
            <a:off x="355109" y="5990895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80722" y="2776033"/>
            <a:ext cx="380582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Hva er en trillebilbane? Søk gjerne etter eksempler.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dere er åpne for alle slags ideer og ikke er for kritiske, da kan nyttige forslag bli avfeid for tidlig.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selv først og tegn gjerne skisser fra forskjellige vinkler.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de andre på gruppa. Bruk gjerne skissene i forklaringen.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Hele gruppa diskuterer de ulike ideene, og lager en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deres for å lage banen og lag programmet for å måle akselerasjonen og lagre på micro:biten. Se </a:t>
            </a:r>
            <a:r>
              <a:rPr lang="nb-NO" sz="1100" dirty="0"/>
              <a:t>tips på neste side.</a:t>
            </a:r>
          </a:p>
          <a:p>
            <a:pPr>
              <a:defRPr/>
            </a:pPr>
            <a:endParaRPr lang="nb-NO" sz="400" dirty="0"/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hvor godt banen virker – klarer bilen å kjøre fint gjennom?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endParaRPr lang="nb-NO" sz="11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277237"/>
            <a:ext cx="5865750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 </a:t>
            </a:r>
          </a:p>
          <a:p>
            <a:endParaRPr lang="nb-NO" sz="400" b="1" dirty="0"/>
          </a:p>
          <a:p>
            <a:r>
              <a:rPr lang="nb-NO" sz="1100" dirty="0"/>
              <a:t>Lag en trillebilbane der det er tyngdekrafta som sørger for at trillebilen triller gjennom den. Mål tiden og akselerasjonen mens trillebilen beveger seg nedover i banen ved å feste en micro:bit som lagrer data til en fil, på trillebilen. Dette datasettet med tid og akselerasjon skal dere bruke for å modellere trillebilens fart ved programmering. Mål også den vertikale høyden på banen, og den momentane sluttfarten til trillebilen, som dere skal bruke for å finne ut hvor mye potensiell energi som omformes til andre energiformer enn kinetisk energi når bilen triller ned banen.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3707981" y="6478713"/>
                <a:ext cx="2752025" cy="268958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Programmeringsoppgave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Dere skal bruke de målte verdiene for tiden og den tilhørende akselerasjonen for å finne trillebilens fart mens den triller ned banen.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Hvordan skal dere gjøre om akselerasjonsmålingene til riktig enhet,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nb-NO" sz="11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Modeller bilens fart i trillebanen og lag en fartsgraf – se tips på forrige side.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Hvilken momentanfart skulle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trillebilen hatt ved slutten av banen ifølge denne modellen?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Stemmer den med fartsmålingen deres? Hvorfor/hvorfor ikke?</a:t>
                </a: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81" y="6478713"/>
                <a:ext cx="2752025" cy="2689582"/>
              </a:xfrm>
              <a:prstGeom prst="rect">
                <a:avLst/>
              </a:prstGeom>
              <a:blipFill>
                <a:blip r:embed="rId3"/>
                <a:stretch>
                  <a:fillRect r="-22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4E2F4C0-AFA6-175F-654E-D31E8764413F}"/>
              </a:ext>
            </a:extLst>
          </p:cNvPr>
          <p:cNvSpPr/>
          <p:nvPr/>
        </p:nvSpPr>
        <p:spPr>
          <a:xfrm>
            <a:off x="511528" y="6478713"/>
            <a:ext cx="2994768" cy="29854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Diskusjonsoppgaver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Bruk høyden av banen deres og beregn hvor stor momentanfart trillebilen deres skulle hatt ved avslutningen.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Sammenlign verdien dere beregnet med verdien dere målte.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 stor er differensen og hva betyr den?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Beskriv energiovergangene som trillebilen utsettes for når den triller gjennom banen deres. Hva kan dere si om energikvaliteten i løpet av banen.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Beregn virkningsgraden for banen deres. Sammenlign med de andre gruppene. Hvilken gruppe fikk størst virkningsgrad. Hvorfor tror dere at akkurat den banen ga størst virkningsgrad?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modeller. Hadde det ikke vært kult om vi kunne fått micro:biten til å lage slike filer av sine målinger? Da kan vi bruke micro:biten til å samle inn data over en viss periode, uten å være koblet til en datamaskin. Datasettet blir lagret i micro:biten som en .txt-fil, og vi kan legge den over i datamaskinen, før vi plotter resultatene eller lager en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gjøre, er å opprette en tekstfil, det vil i en fil som slutter på .txt, og det er enklest å gjøre i Mu. Lagre den samme i samme mappe som resten av dine Python </a:t>
            </a:r>
            <a:r>
              <a:rPr lang="nb-NO" sz="1100" dirty="0" err="1"/>
              <a:t>Mu</a:t>
            </a:r>
            <a:r>
              <a:rPr lang="nb-NO" sz="1100" dirty="0"/>
              <a:t>-filer.</a:t>
            </a:r>
          </a:p>
          <a:p>
            <a:endParaRPr lang="nb-NO" sz="400" dirty="0"/>
          </a:p>
          <a:p>
            <a:r>
              <a:rPr lang="nb-NO" sz="1100" dirty="0"/>
              <a:t>Deretter må den fila du har laget, kopieres over på micro:biten. Dette gjør du på samme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selve programmet. Under er et eksempel der micro:biten måler temperaturen og legger målingen i en .txt-fil ved navn datasett.txt. Det kan være greit å kunne sjekke hvordan datasett.txt-fila ser ut uten å overføre til datamaskinen og åpne den, derfor er dette også med i puslespill-oppgaven.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Puslespill-oppgave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Ekstraoppgave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et program som bruker en sensor du kobler på micro:biten for å samle inn data som du lagrer i en fil på micro:biten. Hva må du forandre på?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Hva må du forandre i programmet for å lage en fil med to kolonner der den første kolonnen er hvor lang tid det har gått før målingen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Åpner fila som heter filnavn.txt og tildeler den til et objekt som vi kaller fil. Siden vi har ‘w’ (write) i kommandoen gjøres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Tilsvarende som linja over, men siden vi har ‘r’ (read) i kommandoen gjøres det klar til å lese fila. Det er valgfritt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Gjør om variabelen x til en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variabelen z til skjermen på PC. Må IKKE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variabelen y til fila vår. +’n’ gjør at det blir et linjeskift etter hvert tall,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Leser det som står i fila vår, og legger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4729</TotalTime>
  <Words>1183</Words>
  <Application>Microsoft Office PowerPoint</Application>
  <PresentationFormat>A4 (210 x 297 mm)</PresentationFormat>
  <Paragraphs>81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Office-tema</vt:lpstr>
      <vt:lpstr>Opplegg 8 - Energioverganger</vt:lpstr>
      <vt:lpstr>Lag en trillebilbane - mål tid og akselerasjon med micro:bit og lagre til fil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til fil på micro:bit - med Python Mu</dc:title>
  <dc:creator>Ellen Egeland Flø</dc:creator>
  <cp:lastModifiedBy>Ellen Egeland Flø</cp:lastModifiedBy>
  <cp:revision>1</cp:revision>
  <dcterms:created xsi:type="dcterms:W3CDTF">2022-05-04T12:53:25Z</dcterms:created>
  <dcterms:modified xsi:type="dcterms:W3CDTF">2022-06-26T08:53:50Z</dcterms:modified>
</cp:coreProperties>
</file>