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20" r:id="rId2"/>
    <p:sldId id="423"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7B679C-D9A8-453D-AC2D-02AC17CD9767}" v="1" dt="2022-06-26T08:01:41.65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32" autoAdjust="0"/>
    <p:restoredTop sz="94660"/>
  </p:normalViewPr>
  <p:slideViewPr>
    <p:cSldViewPr snapToGrid="0">
      <p:cViewPr>
        <p:scale>
          <a:sx n="96" d="100"/>
          <a:sy n="96" d="100"/>
        </p:scale>
        <p:origin x="1340"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Raphael Holen Bjørndal" userId="bb8ae104-39df-42a4-b412-2a5ae37292a8" providerId="ADAL" clId="{C0E8C87A-26C3-448F-81CB-9D2A119DBA46}"/>
    <pc:docChg chg="modSld">
      <pc:chgData name="Alexander Raphael Holen Bjørndal" userId="bb8ae104-39df-42a4-b412-2a5ae37292a8" providerId="ADAL" clId="{C0E8C87A-26C3-448F-81CB-9D2A119DBA46}" dt="2022-01-24T18:40:34.523" v="5" actId="20577"/>
      <pc:docMkLst>
        <pc:docMk/>
      </pc:docMkLst>
      <pc:sldChg chg="modSp mod">
        <pc:chgData name="Alexander Raphael Holen Bjørndal" userId="bb8ae104-39df-42a4-b412-2a5ae37292a8" providerId="ADAL" clId="{C0E8C87A-26C3-448F-81CB-9D2A119DBA46}" dt="2022-01-19T13:14:42.545" v="3" actId="1076"/>
        <pc:sldMkLst>
          <pc:docMk/>
          <pc:sldMk cId="1736478933" sldId="257"/>
        </pc:sldMkLst>
        <pc:picChg chg="mod">
          <ac:chgData name="Alexander Raphael Holen Bjørndal" userId="bb8ae104-39df-42a4-b412-2a5ae37292a8" providerId="ADAL" clId="{C0E8C87A-26C3-448F-81CB-9D2A119DBA46}" dt="2022-01-19T13:14:42.545" v="3" actId="1076"/>
          <ac:picMkLst>
            <pc:docMk/>
            <pc:sldMk cId="1736478933" sldId="257"/>
            <ac:picMk id="9" creationId="{CF30E247-0D2C-4971-B250-DC97406BE74B}"/>
          </ac:picMkLst>
        </pc:picChg>
      </pc:sldChg>
      <pc:sldChg chg="modSp mod">
        <pc:chgData name="Alexander Raphael Holen Bjørndal" userId="bb8ae104-39df-42a4-b412-2a5ae37292a8" providerId="ADAL" clId="{C0E8C87A-26C3-448F-81CB-9D2A119DBA46}" dt="2022-01-24T18:40:34.523" v="5" actId="20577"/>
        <pc:sldMkLst>
          <pc:docMk/>
          <pc:sldMk cId="3164745756" sldId="420"/>
        </pc:sldMkLst>
        <pc:spChg chg="mod">
          <ac:chgData name="Alexander Raphael Holen Bjørndal" userId="bb8ae104-39df-42a4-b412-2a5ae37292a8" providerId="ADAL" clId="{C0E8C87A-26C3-448F-81CB-9D2A119DBA46}" dt="2022-01-24T18:40:34.523" v="5" actId="20577"/>
          <ac:spMkLst>
            <pc:docMk/>
            <pc:sldMk cId="3164745756" sldId="420"/>
            <ac:spMk id="5" creationId="{919D0623-7B6D-4823-832B-4AB6F112AEB3}"/>
          </ac:spMkLst>
        </pc:spChg>
      </pc:sldChg>
    </pc:docChg>
  </pc:docChgLst>
  <pc:docChgLst>
    <pc:chgData name="Alexander Raphael Holen Bjørndal" userId="bb8ae104-39df-42a4-b412-2a5ae37292a8" providerId="ADAL" clId="{0E37A1EE-583E-4258-B855-91973FD3E513}"/>
    <pc:docChg chg="undo custSel delSld modSld sldOrd">
      <pc:chgData name="Alexander Raphael Holen Bjørndal" userId="bb8ae104-39df-42a4-b412-2a5ae37292a8" providerId="ADAL" clId="{0E37A1EE-583E-4258-B855-91973FD3E513}" dt="2022-06-03T21:06:08.121" v="9747" actId="20577"/>
      <pc:docMkLst>
        <pc:docMk/>
      </pc:docMkLst>
      <pc:sldChg chg="delSp modSp mod">
        <pc:chgData name="Alexander Raphael Holen Bjørndal" userId="bb8ae104-39df-42a4-b412-2a5ae37292a8" providerId="ADAL" clId="{0E37A1EE-583E-4258-B855-91973FD3E513}" dt="2022-05-31T20:04:33.621" v="7139" actId="12"/>
        <pc:sldMkLst>
          <pc:docMk/>
          <pc:sldMk cId="1736478933" sldId="257"/>
        </pc:sldMkLst>
        <pc:spChg chg="mod">
          <ac:chgData name="Alexander Raphael Holen Bjørndal" userId="bb8ae104-39df-42a4-b412-2a5ae37292a8" providerId="ADAL" clId="{0E37A1EE-583E-4258-B855-91973FD3E513}" dt="2022-05-31T20:03:52.063" v="7132" actId="20577"/>
          <ac:spMkLst>
            <pc:docMk/>
            <pc:sldMk cId="1736478933" sldId="257"/>
            <ac:spMk id="7" creationId="{7251A828-52FC-40CA-8CA7-01FB296A4C1F}"/>
          </ac:spMkLst>
        </pc:spChg>
        <pc:spChg chg="del mod">
          <ac:chgData name="Alexander Raphael Holen Bjørndal" userId="bb8ae104-39df-42a4-b412-2a5ae37292a8" providerId="ADAL" clId="{0E37A1EE-583E-4258-B855-91973FD3E513}" dt="2022-05-27T12:38:02.096" v="2923"/>
          <ac:spMkLst>
            <pc:docMk/>
            <pc:sldMk cId="1736478933" sldId="257"/>
            <ac:spMk id="12" creationId="{67CA0BB6-2A05-4D47-A205-14ADF2BF728D}"/>
          </ac:spMkLst>
        </pc:spChg>
        <pc:spChg chg="mod ord">
          <ac:chgData name="Alexander Raphael Holen Bjørndal" userId="bb8ae104-39df-42a4-b412-2a5ae37292a8" providerId="ADAL" clId="{0E37A1EE-583E-4258-B855-91973FD3E513}" dt="2022-05-31T20:04:33.621" v="7139" actId="12"/>
          <ac:spMkLst>
            <pc:docMk/>
            <pc:sldMk cId="1736478933" sldId="257"/>
            <ac:spMk id="13" creationId="{26BD3144-2521-4A24-8E14-2DA22558E3F3}"/>
          </ac:spMkLst>
        </pc:spChg>
        <pc:spChg chg="mod">
          <ac:chgData name="Alexander Raphael Holen Bjørndal" userId="bb8ae104-39df-42a4-b412-2a5ae37292a8" providerId="ADAL" clId="{0E37A1EE-583E-4258-B855-91973FD3E513}" dt="2022-05-31T20:04:01.796" v="7134" actId="20577"/>
          <ac:spMkLst>
            <pc:docMk/>
            <pc:sldMk cId="1736478933" sldId="257"/>
            <ac:spMk id="14" creationId="{4345BD73-FA08-42D3-A859-AA21D4E5E7A6}"/>
          </ac:spMkLst>
        </pc:spChg>
        <pc:picChg chg="del">
          <ac:chgData name="Alexander Raphael Holen Bjørndal" userId="bb8ae104-39df-42a4-b412-2a5ae37292a8" providerId="ADAL" clId="{0E37A1EE-583E-4258-B855-91973FD3E513}" dt="2022-05-27T10:42:31.185" v="141" actId="478"/>
          <ac:picMkLst>
            <pc:docMk/>
            <pc:sldMk cId="1736478933" sldId="257"/>
            <ac:picMk id="4" creationId="{FD09E8BE-7443-4E8E-860B-1322D54CE9DC}"/>
          </ac:picMkLst>
        </pc:picChg>
        <pc:picChg chg="del">
          <ac:chgData name="Alexander Raphael Holen Bjørndal" userId="bb8ae104-39df-42a4-b412-2a5ae37292a8" providerId="ADAL" clId="{0E37A1EE-583E-4258-B855-91973FD3E513}" dt="2022-05-27T10:42:32.358" v="142" actId="478"/>
          <ac:picMkLst>
            <pc:docMk/>
            <pc:sldMk cId="1736478933" sldId="257"/>
            <ac:picMk id="5" creationId="{048067FE-22FF-4525-B426-C18F50D44D55}"/>
          </ac:picMkLst>
        </pc:picChg>
        <pc:picChg chg="del">
          <ac:chgData name="Alexander Raphael Holen Bjørndal" userId="bb8ae104-39df-42a4-b412-2a5ae37292a8" providerId="ADAL" clId="{0E37A1EE-583E-4258-B855-91973FD3E513}" dt="2022-05-27T10:42:30.441" v="140" actId="478"/>
          <ac:picMkLst>
            <pc:docMk/>
            <pc:sldMk cId="1736478933" sldId="257"/>
            <ac:picMk id="9" creationId="{CF30E247-0D2C-4971-B250-DC97406BE74B}"/>
          </ac:picMkLst>
        </pc:picChg>
      </pc:sldChg>
      <pc:sldChg chg="modSp mod">
        <pc:chgData name="Alexander Raphael Holen Bjørndal" userId="bb8ae104-39df-42a4-b412-2a5ae37292a8" providerId="ADAL" clId="{0E37A1EE-583E-4258-B855-91973FD3E513}" dt="2022-06-03T21:06:08.121" v="9747" actId="20577"/>
        <pc:sldMkLst>
          <pc:docMk/>
          <pc:sldMk cId="483235074" sldId="258"/>
        </pc:sldMkLst>
        <pc:spChg chg="mod">
          <ac:chgData name="Alexander Raphael Holen Bjørndal" userId="bb8ae104-39df-42a4-b412-2a5ae37292a8" providerId="ADAL" clId="{0E37A1EE-583E-4258-B855-91973FD3E513}" dt="2022-05-27T14:12:04.288" v="5526" actId="20577"/>
          <ac:spMkLst>
            <pc:docMk/>
            <pc:sldMk cId="483235074" sldId="258"/>
            <ac:spMk id="4" creationId="{B1F6FFCE-2AAF-4D48-A3F0-13D1333854A2}"/>
          </ac:spMkLst>
        </pc:spChg>
        <pc:spChg chg="mod">
          <ac:chgData name="Alexander Raphael Holen Bjørndal" userId="bb8ae104-39df-42a4-b412-2a5ae37292a8" providerId="ADAL" clId="{0E37A1EE-583E-4258-B855-91973FD3E513}" dt="2022-06-03T21:06:08.121" v="9747" actId="20577"/>
          <ac:spMkLst>
            <pc:docMk/>
            <pc:sldMk cId="483235074" sldId="258"/>
            <ac:spMk id="5" creationId="{96187076-9360-4965-85D6-8451D6F5EF22}"/>
          </ac:spMkLst>
        </pc:spChg>
        <pc:spChg chg="mod">
          <ac:chgData name="Alexander Raphael Holen Bjørndal" userId="bb8ae104-39df-42a4-b412-2a5ae37292a8" providerId="ADAL" clId="{0E37A1EE-583E-4258-B855-91973FD3E513}" dt="2022-05-27T14:28:26.565" v="6841" actId="20577"/>
          <ac:spMkLst>
            <pc:docMk/>
            <pc:sldMk cId="483235074" sldId="258"/>
            <ac:spMk id="10" creationId="{6DB2472E-822E-49F8-AEC3-6DE4E0F27738}"/>
          </ac:spMkLst>
        </pc:spChg>
      </pc:sldChg>
      <pc:sldChg chg="del ord">
        <pc:chgData name="Alexander Raphael Holen Bjørndal" userId="bb8ae104-39df-42a4-b412-2a5ae37292a8" providerId="ADAL" clId="{0E37A1EE-583E-4258-B855-91973FD3E513}" dt="2022-05-27T14:22:53.357" v="6665" actId="2696"/>
        <pc:sldMkLst>
          <pc:docMk/>
          <pc:sldMk cId="2182483089" sldId="419"/>
        </pc:sldMkLst>
      </pc:sldChg>
      <pc:sldChg chg="addSp delSp modSp mod">
        <pc:chgData name="Alexander Raphael Holen Bjørndal" userId="bb8ae104-39df-42a4-b412-2a5ae37292a8" providerId="ADAL" clId="{0E37A1EE-583E-4258-B855-91973FD3E513}" dt="2022-06-03T21:02:44.063" v="9734" actId="207"/>
        <pc:sldMkLst>
          <pc:docMk/>
          <pc:sldMk cId="3164745756" sldId="420"/>
        </pc:sldMkLst>
        <pc:spChg chg="add mod">
          <ac:chgData name="Alexander Raphael Holen Bjørndal" userId="bb8ae104-39df-42a4-b412-2a5ae37292a8" providerId="ADAL" clId="{0E37A1EE-583E-4258-B855-91973FD3E513}" dt="2022-06-03T19:12:35.611" v="7760" actId="1076"/>
          <ac:spMkLst>
            <pc:docMk/>
            <pc:sldMk cId="3164745756" sldId="420"/>
            <ac:spMk id="2" creationId="{DCA2D01C-8624-986B-C5B0-15AA6C51B329}"/>
          </ac:spMkLst>
        </pc:spChg>
        <pc:spChg chg="mod ord">
          <ac:chgData name="Alexander Raphael Holen Bjørndal" userId="bb8ae104-39df-42a4-b412-2a5ae37292a8" providerId="ADAL" clId="{0E37A1EE-583E-4258-B855-91973FD3E513}" dt="2022-06-03T20:00:51.102" v="9041" actId="1076"/>
          <ac:spMkLst>
            <pc:docMk/>
            <pc:sldMk cId="3164745756" sldId="420"/>
            <ac:spMk id="4" creationId="{FE44B184-D689-4295-97FB-2CE27D8ECB3F}"/>
          </ac:spMkLst>
        </pc:spChg>
        <pc:spChg chg="mod ord">
          <ac:chgData name="Alexander Raphael Holen Bjørndal" userId="bb8ae104-39df-42a4-b412-2a5ae37292a8" providerId="ADAL" clId="{0E37A1EE-583E-4258-B855-91973FD3E513}" dt="2022-06-03T20:10:48.722" v="9618" actId="14100"/>
          <ac:spMkLst>
            <pc:docMk/>
            <pc:sldMk cId="3164745756" sldId="420"/>
            <ac:spMk id="5" creationId="{919D0623-7B6D-4823-832B-4AB6F112AEB3}"/>
          </ac:spMkLst>
        </pc:spChg>
        <pc:spChg chg="add mod">
          <ac:chgData name="Alexander Raphael Holen Bjørndal" userId="bb8ae104-39df-42a4-b412-2a5ae37292a8" providerId="ADAL" clId="{0E37A1EE-583E-4258-B855-91973FD3E513}" dt="2022-06-03T19:28:48.733" v="8390" actId="207"/>
          <ac:spMkLst>
            <pc:docMk/>
            <pc:sldMk cId="3164745756" sldId="420"/>
            <ac:spMk id="6" creationId="{ED3C8224-9D4B-3F2A-9D7C-F8741EF6B386}"/>
          </ac:spMkLst>
        </pc:spChg>
        <pc:spChg chg="mod ord">
          <ac:chgData name="Alexander Raphael Holen Bjørndal" userId="bb8ae104-39df-42a4-b412-2a5ae37292a8" providerId="ADAL" clId="{0E37A1EE-583E-4258-B855-91973FD3E513}" dt="2022-06-03T21:02:35.496" v="9733" actId="207"/>
          <ac:spMkLst>
            <pc:docMk/>
            <pc:sldMk cId="3164745756" sldId="420"/>
            <ac:spMk id="7" creationId="{B3880BBA-7582-4E71-B844-200DB3F2430B}"/>
          </ac:spMkLst>
        </pc:spChg>
        <pc:spChg chg="mod ord">
          <ac:chgData name="Alexander Raphael Holen Bjørndal" userId="bb8ae104-39df-42a4-b412-2a5ae37292a8" providerId="ADAL" clId="{0E37A1EE-583E-4258-B855-91973FD3E513}" dt="2022-06-03T21:02:44.063" v="9734" actId="207"/>
          <ac:spMkLst>
            <pc:docMk/>
            <pc:sldMk cId="3164745756" sldId="420"/>
            <ac:spMk id="10" creationId="{C7D84AF6-EA00-462B-8EBA-7644D692A1C4}"/>
          </ac:spMkLst>
        </pc:spChg>
        <pc:spChg chg="add mod">
          <ac:chgData name="Alexander Raphael Holen Bjørndal" userId="bb8ae104-39df-42a4-b412-2a5ae37292a8" providerId="ADAL" clId="{0E37A1EE-583E-4258-B855-91973FD3E513}" dt="2022-06-03T19:12:35.611" v="7760" actId="1076"/>
          <ac:spMkLst>
            <pc:docMk/>
            <pc:sldMk cId="3164745756" sldId="420"/>
            <ac:spMk id="12" creationId="{34A554FC-9D17-5F4A-FDED-A2B2342BD298}"/>
          </ac:spMkLst>
        </pc:spChg>
        <pc:spChg chg="add mod">
          <ac:chgData name="Alexander Raphael Holen Bjørndal" userId="bb8ae104-39df-42a4-b412-2a5ae37292a8" providerId="ADAL" clId="{0E37A1EE-583E-4258-B855-91973FD3E513}" dt="2022-06-03T19:12:35.611" v="7760" actId="1076"/>
          <ac:spMkLst>
            <pc:docMk/>
            <pc:sldMk cId="3164745756" sldId="420"/>
            <ac:spMk id="13" creationId="{5C2FEFD7-D036-616F-B1AF-6F5802A90FF5}"/>
          </ac:spMkLst>
        </pc:spChg>
        <pc:spChg chg="add mod">
          <ac:chgData name="Alexander Raphael Holen Bjørndal" userId="bb8ae104-39df-42a4-b412-2a5ae37292a8" providerId="ADAL" clId="{0E37A1EE-583E-4258-B855-91973FD3E513}" dt="2022-06-03T19:24:38.341" v="8260" actId="1076"/>
          <ac:spMkLst>
            <pc:docMk/>
            <pc:sldMk cId="3164745756" sldId="420"/>
            <ac:spMk id="14" creationId="{0DB01216-AA63-39EE-943B-4E8ABD73F320}"/>
          </ac:spMkLst>
        </pc:spChg>
        <pc:spChg chg="add mod">
          <ac:chgData name="Alexander Raphael Holen Bjørndal" userId="bb8ae104-39df-42a4-b412-2a5ae37292a8" providerId="ADAL" clId="{0E37A1EE-583E-4258-B855-91973FD3E513}" dt="2022-06-03T19:12:35.611" v="7760" actId="1076"/>
          <ac:spMkLst>
            <pc:docMk/>
            <pc:sldMk cId="3164745756" sldId="420"/>
            <ac:spMk id="15" creationId="{2D60881A-AE29-7883-4A12-C212F97484D5}"/>
          </ac:spMkLst>
        </pc:spChg>
        <pc:spChg chg="add del mod ord">
          <ac:chgData name="Alexander Raphael Holen Bjørndal" userId="bb8ae104-39df-42a4-b412-2a5ae37292a8" providerId="ADAL" clId="{0E37A1EE-583E-4258-B855-91973FD3E513}" dt="2022-06-03T19:15:38.198" v="7835" actId="478"/>
          <ac:spMkLst>
            <pc:docMk/>
            <pc:sldMk cId="3164745756" sldId="420"/>
            <ac:spMk id="16" creationId="{BB2284F5-D9D2-2DD7-0B8D-3B87D71D1023}"/>
          </ac:spMkLst>
        </pc:spChg>
        <pc:spChg chg="add mod">
          <ac:chgData name="Alexander Raphael Holen Bjørndal" userId="bb8ae104-39df-42a4-b412-2a5ae37292a8" providerId="ADAL" clId="{0E37A1EE-583E-4258-B855-91973FD3E513}" dt="2022-06-03T19:17:11.932" v="7897" actId="20577"/>
          <ac:spMkLst>
            <pc:docMk/>
            <pc:sldMk cId="3164745756" sldId="420"/>
            <ac:spMk id="17" creationId="{9312CC56-5E1A-5620-FCD8-EB261191B794}"/>
          </ac:spMkLst>
        </pc:spChg>
        <pc:spChg chg="add mod">
          <ac:chgData name="Alexander Raphael Holen Bjørndal" userId="bb8ae104-39df-42a4-b412-2a5ae37292a8" providerId="ADAL" clId="{0E37A1EE-583E-4258-B855-91973FD3E513}" dt="2022-06-03T19:12:35.611" v="7760" actId="1076"/>
          <ac:spMkLst>
            <pc:docMk/>
            <pc:sldMk cId="3164745756" sldId="420"/>
            <ac:spMk id="18" creationId="{9029B240-0733-8A1F-6DE6-41BF9BB88A22}"/>
          </ac:spMkLst>
        </pc:spChg>
        <pc:spChg chg="add mod">
          <ac:chgData name="Alexander Raphael Holen Bjørndal" userId="bb8ae104-39df-42a4-b412-2a5ae37292a8" providerId="ADAL" clId="{0E37A1EE-583E-4258-B855-91973FD3E513}" dt="2022-06-03T19:12:35.611" v="7760" actId="1076"/>
          <ac:spMkLst>
            <pc:docMk/>
            <pc:sldMk cId="3164745756" sldId="420"/>
            <ac:spMk id="19" creationId="{E72424CD-0923-64E7-5208-823517E32C52}"/>
          </ac:spMkLst>
        </pc:spChg>
        <pc:spChg chg="add mod">
          <ac:chgData name="Alexander Raphael Holen Bjørndal" userId="bb8ae104-39df-42a4-b412-2a5ae37292a8" providerId="ADAL" clId="{0E37A1EE-583E-4258-B855-91973FD3E513}" dt="2022-06-03T19:12:35.611" v="7760" actId="1076"/>
          <ac:spMkLst>
            <pc:docMk/>
            <pc:sldMk cId="3164745756" sldId="420"/>
            <ac:spMk id="20" creationId="{9B9E72B3-DAB4-54BA-ACDA-177A8D8B3542}"/>
          </ac:spMkLst>
        </pc:spChg>
        <pc:spChg chg="add mod">
          <ac:chgData name="Alexander Raphael Holen Bjørndal" userId="bb8ae104-39df-42a4-b412-2a5ae37292a8" providerId="ADAL" clId="{0E37A1EE-583E-4258-B855-91973FD3E513}" dt="2022-06-03T19:17:09.581" v="7896" actId="20577"/>
          <ac:spMkLst>
            <pc:docMk/>
            <pc:sldMk cId="3164745756" sldId="420"/>
            <ac:spMk id="21" creationId="{0941C328-6A4C-77E8-C99F-50ACA5CF4E1E}"/>
          </ac:spMkLst>
        </pc:spChg>
        <pc:spChg chg="add mod ord">
          <ac:chgData name="Alexander Raphael Holen Bjørndal" userId="bb8ae104-39df-42a4-b412-2a5ae37292a8" providerId="ADAL" clId="{0E37A1EE-583E-4258-B855-91973FD3E513}" dt="2022-06-03T19:28:37.846" v="8388" actId="207"/>
          <ac:spMkLst>
            <pc:docMk/>
            <pc:sldMk cId="3164745756" sldId="420"/>
            <ac:spMk id="22" creationId="{3A36B110-6539-61FF-A0DC-90C5E04D1C83}"/>
          </ac:spMkLst>
        </pc:spChg>
        <pc:spChg chg="add mod ord">
          <ac:chgData name="Alexander Raphael Holen Bjørndal" userId="bb8ae104-39df-42a4-b412-2a5ae37292a8" providerId="ADAL" clId="{0E37A1EE-583E-4258-B855-91973FD3E513}" dt="2022-06-03T19:34:49.567" v="8414" actId="403"/>
          <ac:spMkLst>
            <pc:docMk/>
            <pc:sldMk cId="3164745756" sldId="420"/>
            <ac:spMk id="23" creationId="{96DC80B1-484C-CFA1-381F-DAFFA88951F4}"/>
          </ac:spMkLst>
        </pc:spChg>
        <pc:spChg chg="add mod">
          <ac:chgData name="Alexander Raphael Holen Bjørndal" userId="bb8ae104-39df-42a4-b412-2a5ae37292a8" providerId="ADAL" clId="{0E37A1EE-583E-4258-B855-91973FD3E513}" dt="2022-06-03T19:22:19.026" v="8226" actId="1076"/>
          <ac:spMkLst>
            <pc:docMk/>
            <pc:sldMk cId="3164745756" sldId="420"/>
            <ac:spMk id="24" creationId="{A09B8001-A636-7D98-E0AD-61226D27BBDB}"/>
          </ac:spMkLst>
        </pc:spChg>
        <pc:spChg chg="add mod">
          <ac:chgData name="Alexander Raphael Holen Bjørndal" userId="bb8ae104-39df-42a4-b412-2a5ae37292a8" providerId="ADAL" clId="{0E37A1EE-583E-4258-B855-91973FD3E513}" dt="2022-06-03T19:22:32.159" v="8230" actId="1076"/>
          <ac:spMkLst>
            <pc:docMk/>
            <pc:sldMk cId="3164745756" sldId="420"/>
            <ac:spMk id="25" creationId="{3AAE468B-33EE-A95B-AF95-8FB626CB178C}"/>
          </ac:spMkLst>
        </pc:spChg>
        <pc:spChg chg="add mod">
          <ac:chgData name="Alexander Raphael Holen Bjørndal" userId="bb8ae104-39df-42a4-b412-2a5ae37292a8" providerId="ADAL" clId="{0E37A1EE-583E-4258-B855-91973FD3E513}" dt="2022-06-03T19:22:56.093" v="8238" actId="14100"/>
          <ac:spMkLst>
            <pc:docMk/>
            <pc:sldMk cId="3164745756" sldId="420"/>
            <ac:spMk id="26" creationId="{D4FB4BE7-BA50-CB40-DAA2-51B08BA30786}"/>
          </ac:spMkLst>
        </pc:spChg>
        <pc:spChg chg="add mod">
          <ac:chgData name="Alexander Raphael Holen Bjørndal" userId="bb8ae104-39df-42a4-b412-2a5ae37292a8" providerId="ADAL" clId="{0E37A1EE-583E-4258-B855-91973FD3E513}" dt="2022-06-03T19:24:11.174" v="8255" actId="1076"/>
          <ac:spMkLst>
            <pc:docMk/>
            <pc:sldMk cId="3164745756" sldId="420"/>
            <ac:spMk id="27" creationId="{D2322BAD-C2AF-FBB3-038D-ACFFEF94B9DC}"/>
          </ac:spMkLst>
        </pc:spChg>
        <pc:spChg chg="add mod">
          <ac:chgData name="Alexander Raphael Holen Bjørndal" userId="bb8ae104-39df-42a4-b412-2a5ae37292a8" providerId="ADAL" clId="{0E37A1EE-583E-4258-B855-91973FD3E513}" dt="2022-06-03T19:24:31.566" v="8259" actId="1076"/>
          <ac:spMkLst>
            <pc:docMk/>
            <pc:sldMk cId="3164745756" sldId="420"/>
            <ac:spMk id="28" creationId="{1981535E-1A23-F2EA-630C-0D5690315B15}"/>
          </ac:spMkLst>
        </pc:spChg>
        <pc:spChg chg="add mod">
          <ac:chgData name="Alexander Raphael Holen Bjørndal" userId="bb8ae104-39df-42a4-b412-2a5ae37292a8" providerId="ADAL" clId="{0E37A1EE-583E-4258-B855-91973FD3E513}" dt="2022-06-03T19:28:05.417" v="8387" actId="2085"/>
          <ac:spMkLst>
            <pc:docMk/>
            <pc:sldMk cId="3164745756" sldId="420"/>
            <ac:spMk id="29" creationId="{94796E12-C406-ECC1-4C2E-816CA8343DDA}"/>
          </ac:spMkLst>
        </pc:spChg>
        <pc:spChg chg="add del mod">
          <ac:chgData name="Alexander Raphael Holen Bjørndal" userId="bb8ae104-39df-42a4-b412-2a5ae37292a8" providerId="ADAL" clId="{0E37A1EE-583E-4258-B855-91973FD3E513}" dt="2022-06-03T19:33:44.694" v="8408"/>
          <ac:spMkLst>
            <pc:docMk/>
            <pc:sldMk cId="3164745756" sldId="420"/>
            <ac:spMk id="30" creationId="{A0681541-8E6A-FCF3-5292-8700B2A5B631}"/>
          </ac:spMkLst>
        </pc:spChg>
        <pc:spChg chg="add del mod">
          <ac:chgData name="Alexander Raphael Holen Bjørndal" userId="bb8ae104-39df-42a4-b412-2a5ae37292a8" providerId="ADAL" clId="{0E37A1EE-583E-4258-B855-91973FD3E513}" dt="2022-06-03T19:33:44.694" v="8408"/>
          <ac:spMkLst>
            <pc:docMk/>
            <pc:sldMk cId="3164745756" sldId="420"/>
            <ac:spMk id="31" creationId="{4709DCA0-3BC2-E936-27DE-7C457A3CE093}"/>
          </ac:spMkLst>
        </pc:spChg>
        <pc:spChg chg="add del mod">
          <ac:chgData name="Alexander Raphael Holen Bjørndal" userId="bb8ae104-39df-42a4-b412-2a5ae37292a8" providerId="ADAL" clId="{0E37A1EE-583E-4258-B855-91973FD3E513}" dt="2022-06-03T19:33:44.694" v="8408"/>
          <ac:spMkLst>
            <pc:docMk/>
            <pc:sldMk cId="3164745756" sldId="420"/>
            <ac:spMk id="32" creationId="{F870C0D0-0796-F885-FB09-C619F493E927}"/>
          </ac:spMkLst>
        </pc:spChg>
        <pc:spChg chg="add del mod">
          <ac:chgData name="Alexander Raphael Holen Bjørndal" userId="bb8ae104-39df-42a4-b412-2a5ae37292a8" providerId="ADAL" clId="{0E37A1EE-583E-4258-B855-91973FD3E513}" dt="2022-06-03T19:33:44.694" v="8408"/>
          <ac:spMkLst>
            <pc:docMk/>
            <pc:sldMk cId="3164745756" sldId="420"/>
            <ac:spMk id="33" creationId="{525D34B8-5722-4BD5-7F42-8BC1BAE3F6C4}"/>
          </ac:spMkLst>
        </pc:spChg>
        <pc:spChg chg="add del mod">
          <ac:chgData name="Alexander Raphael Holen Bjørndal" userId="bb8ae104-39df-42a4-b412-2a5ae37292a8" providerId="ADAL" clId="{0E37A1EE-583E-4258-B855-91973FD3E513}" dt="2022-06-03T19:33:44.694" v="8408"/>
          <ac:spMkLst>
            <pc:docMk/>
            <pc:sldMk cId="3164745756" sldId="420"/>
            <ac:spMk id="34" creationId="{CFF57200-735E-78F2-8BF2-531AF27EEC14}"/>
          </ac:spMkLst>
        </pc:spChg>
        <pc:spChg chg="add del mod">
          <ac:chgData name="Alexander Raphael Holen Bjørndal" userId="bb8ae104-39df-42a4-b412-2a5ae37292a8" providerId="ADAL" clId="{0E37A1EE-583E-4258-B855-91973FD3E513}" dt="2022-06-03T19:33:44.694" v="8408"/>
          <ac:spMkLst>
            <pc:docMk/>
            <pc:sldMk cId="3164745756" sldId="420"/>
            <ac:spMk id="35" creationId="{A03641D9-9CB5-94C3-604C-3B52990A40B1}"/>
          </ac:spMkLst>
        </pc:spChg>
        <pc:spChg chg="add del mod">
          <ac:chgData name="Alexander Raphael Holen Bjørndal" userId="bb8ae104-39df-42a4-b412-2a5ae37292a8" providerId="ADAL" clId="{0E37A1EE-583E-4258-B855-91973FD3E513}" dt="2022-06-03T19:33:44.694" v="8408"/>
          <ac:spMkLst>
            <pc:docMk/>
            <pc:sldMk cId="3164745756" sldId="420"/>
            <ac:spMk id="36" creationId="{9E7AFAFA-1B6D-0A46-8A72-9EA174A93B35}"/>
          </ac:spMkLst>
        </pc:spChg>
        <pc:spChg chg="add del mod">
          <ac:chgData name="Alexander Raphael Holen Bjørndal" userId="bb8ae104-39df-42a4-b412-2a5ae37292a8" providerId="ADAL" clId="{0E37A1EE-583E-4258-B855-91973FD3E513}" dt="2022-06-03T19:33:44.694" v="8408"/>
          <ac:spMkLst>
            <pc:docMk/>
            <pc:sldMk cId="3164745756" sldId="420"/>
            <ac:spMk id="37" creationId="{D42679C9-1636-4630-CD1F-DCD1DC323B56}"/>
          </ac:spMkLst>
        </pc:spChg>
        <pc:spChg chg="add del mod">
          <ac:chgData name="Alexander Raphael Holen Bjørndal" userId="bb8ae104-39df-42a4-b412-2a5ae37292a8" providerId="ADAL" clId="{0E37A1EE-583E-4258-B855-91973FD3E513}" dt="2022-06-03T19:33:44.694" v="8408"/>
          <ac:spMkLst>
            <pc:docMk/>
            <pc:sldMk cId="3164745756" sldId="420"/>
            <ac:spMk id="38" creationId="{F4852F31-95B4-BCB2-9326-08B1D3A923EB}"/>
          </ac:spMkLst>
        </pc:spChg>
        <pc:spChg chg="add del mod">
          <ac:chgData name="Alexander Raphael Holen Bjørndal" userId="bb8ae104-39df-42a4-b412-2a5ae37292a8" providerId="ADAL" clId="{0E37A1EE-583E-4258-B855-91973FD3E513}" dt="2022-06-03T19:33:44.694" v="8408"/>
          <ac:spMkLst>
            <pc:docMk/>
            <pc:sldMk cId="3164745756" sldId="420"/>
            <ac:spMk id="39" creationId="{20C276DB-0283-7FFA-7890-FD78321EA6B6}"/>
          </ac:spMkLst>
        </pc:spChg>
        <pc:spChg chg="add del mod">
          <ac:chgData name="Alexander Raphael Holen Bjørndal" userId="bb8ae104-39df-42a4-b412-2a5ae37292a8" providerId="ADAL" clId="{0E37A1EE-583E-4258-B855-91973FD3E513}" dt="2022-06-03T19:33:44.694" v="8408"/>
          <ac:spMkLst>
            <pc:docMk/>
            <pc:sldMk cId="3164745756" sldId="420"/>
            <ac:spMk id="40" creationId="{143A82B5-0DCB-ADEC-627F-4B66E1DFBC18}"/>
          </ac:spMkLst>
        </pc:spChg>
        <pc:spChg chg="add del mod">
          <ac:chgData name="Alexander Raphael Holen Bjørndal" userId="bb8ae104-39df-42a4-b412-2a5ae37292a8" providerId="ADAL" clId="{0E37A1EE-583E-4258-B855-91973FD3E513}" dt="2022-06-03T19:33:44.694" v="8408"/>
          <ac:spMkLst>
            <pc:docMk/>
            <pc:sldMk cId="3164745756" sldId="420"/>
            <ac:spMk id="41" creationId="{E3A6FD2F-F7DD-884A-AE4B-FD5F1C5D486B}"/>
          </ac:spMkLst>
        </pc:spChg>
        <pc:spChg chg="add del mod">
          <ac:chgData name="Alexander Raphael Holen Bjørndal" userId="bb8ae104-39df-42a4-b412-2a5ae37292a8" providerId="ADAL" clId="{0E37A1EE-583E-4258-B855-91973FD3E513}" dt="2022-06-03T19:33:44.694" v="8408"/>
          <ac:spMkLst>
            <pc:docMk/>
            <pc:sldMk cId="3164745756" sldId="420"/>
            <ac:spMk id="42" creationId="{B504AB38-5823-3335-7A39-D43B253A5B71}"/>
          </ac:spMkLst>
        </pc:spChg>
        <pc:spChg chg="add del mod">
          <ac:chgData name="Alexander Raphael Holen Bjørndal" userId="bb8ae104-39df-42a4-b412-2a5ae37292a8" providerId="ADAL" clId="{0E37A1EE-583E-4258-B855-91973FD3E513}" dt="2022-06-03T19:33:44.694" v="8408"/>
          <ac:spMkLst>
            <pc:docMk/>
            <pc:sldMk cId="3164745756" sldId="420"/>
            <ac:spMk id="43" creationId="{4557A899-36D7-FBF1-DB58-B746FAE21226}"/>
          </ac:spMkLst>
        </pc:spChg>
        <pc:spChg chg="add del mod">
          <ac:chgData name="Alexander Raphael Holen Bjørndal" userId="bb8ae104-39df-42a4-b412-2a5ae37292a8" providerId="ADAL" clId="{0E37A1EE-583E-4258-B855-91973FD3E513}" dt="2022-06-03T19:33:44.694" v="8408"/>
          <ac:spMkLst>
            <pc:docMk/>
            <pc:sldMk cId="3164745756" sldId="420"/>
            <ac:spMk id="44" creationId="{0DE8DDE4-119D-158B-3742-5D93C49B6FAA}"/>
          </ac:spMkLst>
        </pc:spChg>
        <pc:spChg chg="add del mod">
          <ac:chgData name="Alexander Raphael Holen Bjørndal" userId="bb8ae104-39df-42a4-b412-2a5ae37292a8" providerId="ADAL" clId="{0E37A1EE-583E-4258-B855-91973FD3E513}" dt="2022-06-03T19:33:44.694" v="8408"/>
          <ac:spMkLst>
            <pc:docMk/>
            <pc:sldMk cId="3164745756" sldId="420"/>
            <ac:spMk id="45" creationId="{182C7B24-DE07-E14A-DA77-D1AF53EE8F9F}"/>
          </ac:spMkLst>
        </pc:spChg>
        <pc:spChg chg="add del mod">
          <ac:chgData name="Alexander Raphael Holen Bjørndal" userId="bb8ae104-39df-42a4-b412-2a5ae37292a8" providerId="ADAL" clId="{0E37A1EE-583E-4258-B855-91973FD3E513}" dt="2022-06-03T19:33:44.694" v="8408"/>
          <ac:spMkLst>
            <pc:docMk/>
            <pc:sldMk cId="3164745756" sldId="420"/>
            <ac:spMk id="46" creationId="{5F21754A-1AC7-5459-3F36-27DE51F878A4}"/>
          </ac:spMkLst>
        </pc:spChg>
        <pc:spChg chg="add del mod">
          <ac:chgData name="Alexander Raphael Holen Bjørndal" userId="bb8ae104-39df-42a4-b412-2a5ae37292a8" providerId="ADAL" clId="{0E37A1EE-583E-4258-B855-91973FD3E513}" dt="2022-06-03T19:33:44.694" v="8408"/>
          <ac:spMkLst>
            <pc:docMk/>
            <pc:sldMk cId="3164745756" sldId="420"/>
            <ac:spMk id="47" creationId="{1AE9FC9C-74DC-3C2F-C0AD-4FDAE6D7D4CF}"/>
          </ac:spMkLst>
        </pc:spChg>
        <pc:spChg chg="add mod">
          <ac:chgData name="Alexander Raphael Holen Bjørndal" userId="bb8ae104-39df-42a4-b412-2a5ae37292a8" providerId="ADAL" clId="{0E37A1EE-583E-4258-B855-91973FD3E513}" dt="2022-06-03T20:08:03.373" v="9609" actId="1076"/>
          <ac:spMkLst>
            <pc:docMk/>
            <pc:sldMk cId="3164745756" sldId="420"/>
            <ac:spMk id="49" creationId="{825CB960-C451-86A8-72BF-75A6662BB8FB}"/>
          </ac:spMkLst>
        </pc:spChg>
        <pc:spChg chg="add mod">
          <ac:chgData name="Alexander Raphael Holen Bjørndal" userId="bb8ae104-39df-42a4-b412-2a5ae37292a8" providerId="ADAL" clId="{0E37A1EE-583E-4258-B855-91973FD3E513}" dt="2022-06-03T20:08:03.373" v="9609" actId="1076"/>
          <ac:spMkLst>
            <pc:docMk/>
            <pc:sldMk cId="3164745756" sldId="420"/>
            <ac:spMk id="50" creationId="{C7D55E34-FD2A-DA65-5089-B9BB5A1A85D3}"/>
          </ac:spMkLst>
        </pc:spChg>
        <pc:spChg chg="add mod">
          <ac:chgData name="Alexander Raphael Holen Bjørndal" userId="bb8ae104-39df-42a4-b412-2a5ae37292a8" providerId="ADAL" clId="{0E37A1EE-583E-4258-B855-91973FD3E513}" dt="2022-06-03T20:08:03.373" v="9609" actId="1076"/>
          <ac:spMkLst>
            <pc:docMk/>
            <pc:sldMk cId="3164745756" sldId="420"/>
            <ac:spMk id="51" creationId="{471A23CF-3B34-DD3C-00A8-5E46747EAB1F}"/>
          </ac:spMkLst>
        </pc:spChg>
        <pc:spChg chg="add mod">
          <ac:chgData name="Alexander Raphael Holen Bjørndal" userId="bb8ae104-39df-42a4-b412-2a5ae37292a8" providerId="ADAL" clId="{0E37A1EE-583E-4258-B855-91973FD3E513}" dt="2022-06-03T20:08:03.373" v="9609" actId="1076"/>
          <ac:spMkLst>
            <pc:docMk/>
            <pc:sldMk cId="3164745756" sldId="420"/>
            <ac:spMk id="52" creationId="{742B3200-E468-3AB0-E2B1-B3EB9419CFCB}"/>
          </ac:spMkLst>
        </pc:spChg>
        <pc:spChg chg="add mod">
          <ac:chgData name="Alexander Raphael Holen Bjørndal" userId="bb8ae104-39df-42a4-b412-2a5ae37292a8" providerId="ADAL" clId="{0E37A1EE-583E-4258-B855-91973FD3E513}" dt="2022-06-03T20:08:03.373" v="9609" actId="1076"/>
          <ac:spMkLst>
            <pc:docMk/>
            <pc:sldMk cId="3164745756" sldId="420"/>
            <ac:spMk id="53" creationId="{B8121590-BD18-402E-2498-A8E09834EB12}"/>
          </ac:spMkLst>
        </pc:spChg>
        <pc:spChg chg="add mod">
          <ac:chgData name="Alexander Raphael Holen Bjørndal" userId="bb8ae104-39df-42a4-b412-2a5ae37292a8" providerId="ADAL" clId="{0E37A1EE-583E-4258-B855-91973FD3E513}" dt="2022-06-03T20:08:03.373" v="9609" actId="1076"/>
          <ac:spMkLst>
            <pc:docMk/>
            <pc:sldMk cId="3164745756" sldId="420"/>
            <ac:spMk id="54" creationId="{52C0FC57-EDC9-24F7-0711-1EB33005A50D}"/>
          </ac:spMkLst>
        </pc:spChg>
        <pc:spChg chg="add mod">
          <ac:chgData name="Alexander Raphael Holen Bjørndal" userId="bb8ae104-39df-42a4-b412-2a5ae37292a8" providerId="ADAL" clId="{0E37A1EE-583E-4258-B855-91973FD3E513}" dt="2022-06-03T20:08:03.373" v="9609" actId="1076"/>
          <ac:spMkLst>
            <pc:docMk/>
            <pc:sldMk cId="3164745756" sldId="420"/>
            <ac:spMk id="55" creationId="{4ECBACFE-A3DF-F35F-B31A-2EB41F1189FD}"/>
          </ac:spMkLst>
        </pc:spChg>
        <pc:spChg chg="add mod">
          <ac:chgData name="Alexander Raphael Holen Bjørndal" userId="bb8ae104-39df-42a4-b412-2a5ae37292a8" providerId="ADAL" clId="{0E37A1EE-583E-4258-B855-91973FD3E513}" dt="2022-06-03T20:08:03.373" v="9609" actId="1076"/>
          <ac:spMkLst>
            <pc:docMk/>
            <pc:sldMk cId="3164745756" sldId="420"/>
            <ac:spMk id="56" creationId="{712E04EA-306A-B8DB-6562-8D12D5F14A38}"/>
          </ac:spMkLst>
        </pc:spChg>
        <pc:spChg chg="add mod">
          <ac:chgData name="Alexander Raphael Holen Bjørndal" userId="bb8ae104-39df-42a4-b412-2a5ae37292a8" providerId="ADAL" clId="{0E37A1EE-583E-4258-B855-91973FD3E513}" dt="2022-06-03T20:08:03.373" v="9609" actId="1076"/>
          <ac:spMkLst>
            <pc:docMk/>
            <pc:sldMk cId="3164745756" sldId="420"/>
            <ac:spMk id="57" creationId="{EFF8742F-32EE-AB2B-DF6C-59AEB6C27EAE}"/>
          </ac:spMkLst>
        </pc:spChg>
        <pc:spChg chg="add mod">
          <ac:chgData name="Alexander Raphael Holen Bjørndal" userId="bb8ae104-39df-42a4-b412-2a5ae37292a8" providerId="ADAL" clId="{0E37A1EE-583E-4258-B855-91973FD3E513}" dt="2022-06-03T20:08:03.373" v="9609" actId="1076"/>
          <ac:spMkLst>
            <pc:docMk/>
            <pc:sldMk cId="3164745756" sldId="420"/>
            <ac:spMk id="58" creationId="{0B2B5CFE-173B-5DDB-3C77-3B9142E804CB}"/>
          </ac:spMkLst>
        </pc:spChg>
        <pc:spChg chg="add mod">
          <ac:chgData name="Alexander Raphael Holen Bjørndal" userId="bb8ae104-39df-42a4-b412-2a5ae37292a8" providerId="ADAL" clId="{0E37A1EE-583E-4258-B855-91973FD3E513}" dt="2022-06-03T20:08:03.373" v="9609" actId="1076"/>
          <ac:spMkLst>
            <pc:docMk/>
            <pc:sldMk cId="3164745756" sldId="420"/>
            <ac:spMk id="59" creationId="{97DF8445-1CCD-6F1E-5A6C-E1DB5BA1EA7B}"/>
          </ac:spMkLst>
        </pc:spChg>
        <pc:spChg chg="add del mod">
          <ac:chgData name="Alexander Raphael Holen Bjørndal" userId="bb8ae104-39df-42a4-b412-2a5ae37292a8" providerId="ADAL" clId="{0E37A1EE-583E-4258-B855-91973FD3E513}" dt="2022-06-03T19:36:06.782" v="8418" actId="478"/>
          <ac:spMkLst>
            <pc:docMk/>
            <pc:sldMk cId="3164745756" sldId="420"/>
            <ac:spMk id="60" creationId="{60DF6F78-AB5F-A94C-0978-1DFC6E890500}"/>
          </ac:spMkLst>
        </pc:spChg>
        <pc:spChg chg="add del mod">
          <ac:chgData name="Alexander Raphael Holen Bjørndal" userId="bb8ae104-39df-42a4-b412-2a5ae37292a8" providerId="ADAL" clId="{0E37A1EE-583E-4258-B855-91973FD3E513}" dt="2022-06-03T19:36:08.029" v="8419" actId="478"/>
          <ac:spMkLst>
            <pc:docMk/>
            <pc:sldMk cId="3164745756" sldId="420"/>
            <ac:spMk id="61" creationId="{570C293A-E855-9B4C-A240-3CDAFFBD8352}"/>
          </ac:spMkLst>
        </pc:spChg>
        <pc:spChg chg="add del mod">
          <ac:chgData name="Alexander Raphael Holen Bjørndal" userId="bb8ae104-39df-42a4-b412-2a5ae37292a8" providerId="ADAL" clId="{0E37A1EE-583E-4258-B855-91973FD3E513}" dt="2022-06-03T19:36:08.791" v="8420" actId="478"/>
          <ac:spMkLst>
            <pc:docMk/>
            <pc:sldMk cId="3164745756" sldId="420"/>
            <ac:spMk id="62" creationId="{3A09EDAE-180A-DFB5-83B0-7F8367A7C453}"/>
          </ac:spMkLst>
        </pc:spChg>
        <pc:spChg chg="add del mod">
          <ac:chgData name="Alexander Raphael Holen Bjørndal" userId="bb8ae104-39df-42a4-b412-2a5ae37292a8" providerId="ADAL" clId="{0E37A1EE-583E-4258-B855-91973FD3E513}" dt="2022-06-03T19:36:10.736" v="8422" actId="478"/>
          <ac:spMkLst>
            <pc:docMk/>
            <pc:sldMk cId="3164745756" sldId="420"/>
            <ac:spMk id="63" creationId="{F74CE30B-72F3-A8E1-DB92-A5D9CBB0260F}"/>
          </ac:spMkLst>
        </pc:spChg>
        <pc:spChg chg="add del mod">
          <ac:chgData name="Alexander Raphael Holen Bjørndal" userId="bb8ae104-39df-42a4-b412-2a5ae37292a8" providerId="ADAL" clId="{0E37A1EE-583E-4258-B855-91973FD3E513}" dt="2022-06-03T19:36:09.719" v="8421" actId="478"/>
          <ac:spMkLst>
            <pc:docMk/>
            <pc:sldMk cId="3164745756" sldId="420"/>
            <ac:spMk id="64" creationId="{D70D70D8-747C-AE35-FF8B-2C39B79D7D92}"/>
          </ac:spMkLst>
        </pc:spChg>
        <pc:spChg chg="add del mod">
          <ac:chgData name="Alexander Raphael Holen Bjørndal" userId="bb8ae104-39df-42a4-b412-2a5ae37292a8" providerId="ADAL" clId="{0E37A1EE-583E-4258-B855-91973FD3E513}" dt="2022-06-03T19:36:05.054" v="8417" actId="478"/>
          <ac:spMkLst>
            <pc:docMk/>
            <pc:sldMk cId="3164745756" sldId="420"/>
            <ac:spMk id="65" creationId="{75FC2F95-CB01-D8A7-67C7-06565CEEF250}"/>
          </ac:spMkLst>
        </pc:spChg>
        <pc:spChg chg="add mod">
          <ac:chgData name="Alexander Raphael Holen Bjørndal" userId="bb8ae104-39df-42a4-b412-2a5ae37292a8" providerId="ADAL" clId="{0E37A1EE-583E-4258-B855-91973FD3E513}" dt="2022-06-03T20:08:03.373" v="9609" actId="1076"/>
          <ac:spMkLst>
            <pc:docMk/>
            <pc:sldMk cId="3164745756" sldId="420"/>
            <ac:spMk id="66" creationId="{DCBE807F-D8B7-6E63-0D44-9943595F8F1A}"/>
          </ac:spMkLst>
        </pc:spChg>
        <pc:spChg chg="add mod">
          <ac:chgData name="Alexander Raphael Holen Bjørndal" userId="bb8ae104-39df-42a4-b412-2a5ae37292a8" providerId="ADAL" clId="{0E37A1EE-583E-4258-B855-91973FD3E513}" dt="2022-06-03T20:08:03.373" v="9609" actId="1076"/>
          <ac:spMkLst>
            <pc:docMk/>
            <pc:sldMk cId="3164745756" sldId="420"/>
            <ac:spMk id="67" creationId="{A256F595-D018-12E8-AA57-262258383D74}"/>
          </ac:spMkLst>
        </pc:spChg>
        <pc:spChg chg="add del mod">
          <ac:chgData name="Alexander Raphael Holen Bjørndal" userId="bb8ae104-39df-42a4-b412-2a5ae37292a8" providerId="ADAL" clId="{0E37A1EE-583E-4258-B855-91973FD3E513}" dt="2022-06-03T19:44:15.444" v="8425" actId="478"/>
          <ac:spMkLst>
            <pc:docMk/>
            <pc:sldMk cId="3164745756" sldId="420"/>
            <ac:spMk id="68" creationId="{6274BB42-74A6-758A-C12C-4951ACFD0E98}"/>
          </ac:spMkLst>
        </pc:spChg>
        <pc:spChg chg="add mod">
          <ac:chgData name="Alexander Raphael Holen Bjørndal" userId="bb8ae104-39df-42a4-b412-2a5ae37292a8" providerId="ADAL" clId="{0E37A1EE-583E-4258-B855-91973FD3E513}" dt="2022-06-03T20:08:03.373" v="9609" actId="1076"/>
          <ac:spMkLst>
            <pc:docMk/>
            <pc:sldMk cId="3164745756" sldId="420"/>
            <ac:spMk id="69" creationId="{1C11DB1A-125D-17A7-344D-4317BFE7CA4F}"/>
          </ac:spMkLst>
        </pc:spChg>
        <pc:picChg chg="del">
          <ac:chgData name="Alexander Raphael Holen Bjørndal" userId="bb8ae104-39df-42a4-b412-2a5ae37292a8" providerId="ADAL" clId="{0E37A1EE-583E-4258-B855-91973FD3E513}" dt="2022-06-03T19:33:33.787" v="8404" actId="478"/>
          <ac:picMkLst>
            <pc:docMk/>
            <pc:sldMk cId="3164745756" sldId="420"/>
            <ac:picMk id="3" creationId="{FF41E746-27B4-4BE5-8069-99B486906AC6}"/>
          </ac:picMkLst>
        </pc:picChg>
        <pc:picChg chg="del mod">
          <ac:chgData name="Alexander Raphael Holen Bjørndal" userId="bb8ae104-39df-42a4-b412-2a5ae37292a8" providerId="ADAL" clId="{0E37A1EE-583E-4258-B855-91973FD3E513}" dt="2022-06-03T19:08:50.474" v="7701" actId="478"/>
          <ac:picMkLst>
            <pc:docMk/>
            <pc:sldMk cId="3164745756" sldId="420"/>
            <ac:picMk id="8" creationId="{800D2031-045C-4719-B6E9-5E7DB5639924}"/>
          </ac:picMkLst>
        </pc:picChg>
        <pc:picChg chg="add mod ord">
          <ac:chgData name="Alexander Raphael Holen Bjørndal" userId="bb8ae104-39df-42a4-b412-2a5ae37292a8" providerId="ADAL" clId="{0E37A1EE-583E-4258-B855-91973FD3E513}" dt="2022-06-03T19:24:06.305" v="8254" actId="1076"/>
          <ac:picMkLst>
            <pc:docMk/>
            <pc:sldMk cId="3164745756" sldId="420"/>
            <ac:picMk id="11" creationId="{14CAD4CD-4E14-117D-98B3-D2AF67F7D656}"/>
          </ac:picMkLst>
        </pc:picChg>
        <pc:picChg chg="add mod">
          <ac:chgData name="Alexander Raphael Holen Bjørndal" userId="bb8ae104-39df-42a4-b412-2a5ae37292a8" providerId="ADAL" clId="{0E37A1EE-583E-4258-B855-91973FD3E513}" dt="2022-06-03T20:08:03.373" v="9609" actId="1076"/>
          <ac:picMkLst>
            <pc:docMk/>
            <pc:sldMk cId="3164745756" sldId="420"/>
            <ac:picMk id="48" creationId="{A84FA17C-A759-97B2-46C5-A595361AFAA7}"/>
          </ac:picMkLst>
        </pc:picChg>
      </pc:sldChg>
      <pc:sldChg chg="del">
        <pc:chgData name="Alexander Raphael Holen Bjørndal" userId="bb8ae104-39df-42a4-b412-2a5ae37292a8" providerId="ADAL" clId="{0E37A1EE-583E-4258-B855-91973FD3E513}" dt="2022-05-27T14:22:50.785" v="6664" actId="2696"/>
        <pc:sldMkLst>
          <pc:docMk/>
          <pc:sldMk cId="461890593" sldId="422"/>
        </pc:sldMkLst>
      </pc:sldChg>
      <pc:sldChg chg="addSp delSp modSp mod">
        <pc:chgData name="Alexander Raphael Holen Bjørndal" userId="bb8ae104-39df-42a4-b412-2a5ae37292a8" providerId="ADAL" clId="{0E37A1EE-583E-4258-B855-91973FD3E513}" dt="2022-06-03T21:04:07.316" v="9739" actId="1076"/>
        <pc:sldMkLst>
          <pc:docMk/>
          <pc:sldMk cId="3057204222" sldId="423"/>
        </pc:sldMkLst>
        <pc:spChg chg="mod">
          <ac:chgData name="Alexander Raphael Holen Bjørndal" userId="bb8ae104-39df-42a4-b412-2a5ae37292a8" providerId="ADAL" clId="{0E37A1EE-583E-4258-B855-91973FD3E513}" dt="2022-06-03T21:02:05.723" v="9732" actId="255"/>
          <ac:spMkLst>
            <pc:docMk/>
            <pc:sldMk cId="3057204222" sldId="423"/>
            <ac:spMk id="2" creationId="{898DB7F1-7FBE-4B46-BC68-856FF09ADEEC}"/>
          </ac:spMkLst>
        </pc:spChg>
        <pc:spChg chg="mod">
          <ac:chgData name="Alexander Raphael Holen Bjørndal" userId="bb8ae104-39df-42a4-b412-2a5ae37292a8" providerId="ADAL" clId="{0E37A1EE-583E-4258-B855-91973FD3E513}" dt="2022-06-03T21:03:55.436" v="9735" actId="1076"/>
          <ac:spMkLst>
            <pc:docMk/>
            <pc:sldMk cId="3057204222" sldId="423"/>
            <ac:spMk id="7" creationId="{CC7A6D8E-F0BC-42C1-8F27-CAD53D0891DF}"/>
          </ac:spMkLst>
        </pc:spChg>
        <pc:spChg chg="mod">
          <ac:chgData name="Alexander Raphael Holen Bjørndal" userId="bb8ae104-39df-42a4-b412-2a5ae37292a8" providerId="ADAL" clId="{0E37A1EE-583E-4258-B855-91973FD3E513}" dt="2022-06-03T21:00:46.116" v="9704" actId="14100"/>
          <ac:spMkLst>
            <pc:docMk/>
            <pc:sldMk cId="3057204222" sldId="423"/>
            <ac:spMk id="11" creationId="{6F8A93C2-B820-4786-B89A-5BDF6F6748AB}"/>
          </ac:spMkLst>
        </pc:spChg>
        <pc:spChg chg="mod">
          <ac:chgData name="Alexander Raphael Holen Bjørndal" userId="bb8ae104-39df-42a4-b412-2a5ae37292a8" providerId="ADAL" clId="{0E37A1EE-583E-4258-B855-91973FD3E513}" dt="2022-06-03T21:03:58.973" v="9736" actId="1076"/>
          <ac:spMkLst>
            <pc:docMk/>
            <pc:sldMk cId="3057204222" sldId="423"/>
            <ac:spMk id="14" creationId="{05376CD0-E449-4172-A338-01976325DCAA}"/>
          </ac:spMkLst>
        </pc:spChg>
        <pc:spChg chg="mod">
          <ac:chgData name="Alexander Raphael Holen Bjørndal" userId="bb8ae104-39df-42a4-b412-2a5ae37292a8" providerId="ADAL" clId="{0E37A1EE-583E-4258-B855-91973FD3E513}" dt="2022-06-03T20:58:11.537" v="9658" actId="20577"/>
          <ac:spMkLst>
            <pc:docMk/>
            <pc:sldMk cId="3057204222" sldId="423"/>
            <ac:spMk id="18" creationId="{919407FD-7F6F-4684-B9E7-B672A4AE05B3}"/>
          </ac:spMkLst>
        </pc:spChg>
        <pc:picChg chg="del">
          <ac:chgData name="Alexander Raphael Holen Bjørndal" userId="bb8ae104-39df-42a4-b412-2a5ae37292a8" providerId="ADAL" clId="{0E37A1EE-583E-4258-B855-91973FD3E513}" dt="2022-06-03T20:59:23.328" v="9674" actId="478"/>
          <ac:picMkLst>
            <pc:docMk/>
            <pc:sldMk cId="3057204222" sldId="423"/>
            <ac:picMk id="4" creationId="{E657DF15-6274-4981-AE41-40065D7CF388}"/>
          </ac:picMkLst>
        </pc:picChg>
        <pc:picChg chg="add mod">
          <ac:chgData name="Alexander Raphael Holen Bjørndal" userId="bb8ae104-39df-42a4-b412-2a5ae37292a8" providerId="ADAL" clId="{0E37A1EE-583E-4258-B855-91973FD3E513}" dt="2022-06-03T21:01:35.284" v="9715" actId="1076"/>
          <ac:picMkLst>
            <pc:docMk/>
            <pc:sldMk cId="3057204222" sldId="423"/>
            <ac:picMk id="5" creationId="{03F5F395-7FA1-007E-7BEB-8D4574ACB991}"/>
          </ac:picMkLst>
        </pc:picChg>
        <pc:picChg chg="del">
          <ac:chgData name="Alexander Raphael Holen Bjørndal" userId="bb8ae104-39df-42a4-b412-2a5ae37292a8" providerId="ADAL" clId="{0E37A1EE-583E-4258-B855-91973FD3E513}" dt="2022-06-03T20:59:24.395" v="9675" actId="478"/>
          <ac:picMkLst>
            <pc:docMk/>
            <pc:sldMk cId="3057204222" sldId="423"/>
            <ac:picMk id="6" creationId="{D48B51A9-C188-4F7B-B3FC-51D8241D5FA9}"/>
          </ac:picMkLst>
        </pc:picChg>
        <pc:picChg chg="add mod">
          <ac:chgData name="Alexander Raphael Holen Bjørndal" userId="bb8ae104-39df-42a4-b412-2a5ae37292a8" providerId="ADAL" clId="{0E37A1EE-583E-4258-B855-91973FD3E513}" dt="2022-06-03T21:04:07.316" v="9739" actId="1076"/>
          <ac:picMkLst>
            <pc:docMk/>
            <pc:sldMk cId="3057204222" sldId="423"/>
            <ac:picMk id="9" creationId="{531D459B-1A1C-3400-6A42-82CF8EE6E8C4}"/>
          </ac:picMkLst>
        </pc:picChg>
        <pc:picChg chg="del mod">
          <ac:chgData name="Alexander Raphael Holen Bjørndal" userId="bb8ae104-39df-42a4-b412-2a5ae37292a8" providerId="ADAL" clId="{0E37A1EE-583E-4258-B855-91973FD3E513}" dt="2022-06-03T20:59:26.416" v="9676" actId="478"/>
          <ac:picMkLst>
            <pc:docMk/>
            <pc:sldMk cId="3057204222" sldId="423"/>
            <ac:picMk id="12" creationId="{0B00098E-2638-42CA-AAFF-D019FA3AF999}"/>
          </ac:picMkLst>
        </pc:picChg>
      </pc:sldChg>
    </pc:docChg>
  </pc:docChgLst>
  <pc:docChgLst>
    <pc:chgData name="Alexander Raphael Holen Bjørndal" userId="bb8ae104-39df-42a4-b412-2a5ae37292a8" providerId="ADAL" clId="{A77C27BA-34B7-4DCB-B02F-34B099F6AB11}"/>
    <pc:docChg chg="undo custSel addSld delSld modSld">
      <pc:chgData name="Alexander Raphael Holen Bjørndal" userId="bb8ae104-39df-42a4-b412-2a5ae37292a8" providerId="ADAL" clId="{A77C27BA-34B7-4DCB-B02F-34B099F6AB11}" dt="2020-08-26T07:16:14.210" v="9415" actId="20577"/>
      <pc:docMkLst>
        <pc:docMk/>
      </pc:docMkLst>
      <pc:sldChg chg="modSp mod">
        <pc:chgData name="Alexander Raphael Holen Bjørndal" userId="bb8ae104-39df-42a4-b412-2a5ae37292a8" providerId="ADAL" clId="{A77C27BA-34B7-4DCB-B02F-34B099F6AB11}" dt="2020-08-26T07:16:14.210" v="9415" actId="20577"/>
        <pc:sldMkLst>
          <pc:docMk/>
          <pc:sldMk cId="1736478933" sldId="257"/>
        </pc:sldMkLst>
        <pc:spChg chg="mod">
          <ac:chgData name="Alexander Raphael Holen Bjørndal" userId="bb8ae104-39df-42a4-b412-2a5ae37292a8" providerId="ADAL" clId="{A77C27BA-34B7-4DCB-B02F-34B099F6AB11}" dt="2020-08-25T15:08:11.497" v="208"/>
          <ac:spMkLst>
            <pc:docMk/>
            <pc:sldMk cId="1736478933" sldId="257"/>
            <ac:spMk id="7" creationId="{7251A828-52FC-40CA-8CA7-01FB296A4C1F}"/>
          </ac:spMkLst>
        </pc:spChg>
        <pc:spChg chg="mod">
          <ac:chgData name="Alexander Raphael Holen Bjørndal" userId="bb8ae104-39df-42a4-b412-2a5ae37292a8" providerId="ADAL" clId="{A77C27BA-34B7-4DCB-B02F-34B099F6AB11}" dt="2020-08-26T07:15:34.131" v="9337" actId="1076"/>
          <ac:spMkLst>
            <pc:docMk/>
            <pc:sldMk cId="1736478933" sldId="257"/>
            <ac:spMk id="12" creationId="{67CA0BB6-2A05-4D47-A205-14ADF2BF728D}"/>
          </ac:spMkLst>
        </pc:spChg>
        <pc:spChg chg="mod">
          <ac:chgData name="Alexander Raphael Holen Bjørndal" userId="bb8ae104-39df-42a4-b412-2a5ae37292a8" providerId="ADAL" clId="{A77C27BA-34B7-4DCB-B02F-34B099F6AB11}" dt="2020-08-26T07:16:14.210" v="9415" actId="20577"/>
          <ac:spMkLst>
            <pc:docMk/>
            <pc:sldMk cId="1736478933" sldId="257"/>
            <ac:spMk id="13" creationId="{26BD3144-2521-4A24-8E14-2DA22558E3F3}"/>
          </ac:spMkLst>
        </pc:spChg>
        <pc:spChg chg="mod">
          <ac:chgData name="Alexander Raphael Holen Bjørndal" userId="bb8ae104-39df-42a4-b412-2a5ae37292a8" providerId="ADAL" clId="{A77C27BA-34B7-4DCB-B02F-34B099F6AB11}" dt="2020-08-26T07:15:21.796" v="9331" actId="1076"/>
          <ac:spMkLst>
            <pc:docMk/>
            <pc:sldMk cId="1736478933" sldId="257"/>
            <ac:spMk id="14" creationId="{4345BD73-FA08-42D3-A859-AA21D4E5E7A6}"/>
          </ac:spMkLst>
        </pc:spChg>
      </pc:sldChg>
      <pc:sldChg chg="addSp delSp modSp mod">
        <pc:chgData name="Alexander Raphael Holen Bjørndal" userId="bb8ae104-39df-42a4-b412-2a5ae37292a8" providerId="ADAL" clId="{A77C27BA-34B7-4DCB-B02F-34B099F6AB11}" dt="2020-08-25T19:15:57.760" v="5555" actId="20577"/>
        <pc:sldMkLst>
          <pc:docMk/>
          <pc:sldMk cId="483235074" sldId="258"/>
        </pc:sldMkLst>
        <pc:spChg chg="mod">
          <ac:chgData name="Alexander Raphael Holen Bjørndal" userId="bb8ae104-39df-42a4-b412-2a5ae37292a8" providerId="ADAL" clId="{A77C27BA-34B7-4DCB-B02F-34B099F6AB11}" dt="2020-08-25T19:06:11.962" v="5302" actId="20577"/>
          <ac:spMkLst>
            <pc:docMk/>
            <pc:sldMk cId="483235074" sldId="258"/>
            <ac:spMk id="4" creationId="{B1F6FFCE-2AAF-4D48-A3F0-13D1333854A2}"/>
          </ac:spMkLst>
        </pc:spChg>
        <pc:spChg chg="mod">
          <ac:chgData name="Alexander Raphael Holen Bjørndal" userId="bb8ae104-39df-42a4-b412-2a5ae37292a8" providerId="ADAL" clId="{A77C27BA-34B7-4DCB-B02F-34B099F6AB11}" dt="2020-08-25T19:15:57.760" v="5555" actId="20577"/>
          <ac:spMkLst>
            <pc:docMk/>
            <pc:sldMk cId="483235074" sldId="258"/>
            <ac:spMk id="5" creationId="{96187076-9360-4965-85D6-8451D6F5EF22}"/>
          </ac:spMkLst>
        </pc:spChg>
        <pc:spChg chg="add mod ord">
          <ac:chgData name="Alexander Raphael Holen Bjørndal" userId="bb8ae104-39df-42a4-b412-2a5ae37292a8" providerId="ADAL" clId="{A77C27BA-34B7-4DCB-B02F-34B099F6AB11}" dt="2020-08-25T18:55:21.638" v="4469" actId="1076"/>
          <ac:spMkLst>
            <pc:docMk/>
            <pc:sldMk cId="483235074" sldId="258"/>
            <ac:spMk id="6" creationId="{9653026B-FD9A-4A89-9FC7-728E60DE6B53}"/>
          </ac:spMkLst>
        </pc:spChg>
        <pc:spChg chg="mod">
          <ac:chgData name="Alexander Raphael Holen Bjørndal" userId="bb8ae104-39df-42a4-b412-2a5ae37292a8" providerId="ADAL" clId="{A77C27BA-34B7-4DCB-B02F-34B099F6AB11}" dt="2020-08-25T18:55:16.711" v="4468" actId="1076"/>
          <ac:spMkLst>
            <pc:docMk/>
            <pc:sldMk cId="483235074" sldId="258"/>
            <ac:spMk id="10" creationId="{6DB2472E-822E-49F8-AEC3-6DE4E0F27738}"/>
          </ac:spMkLst>
        </pc:spChg>
        <pc:spChg chg="del mod">
          <ac:chgData name="Alexander Raphael Holen Bjørndal" userId="bb8ae104-39df-42a4-b412-2a5ae37292a8" providerId="ADAL" clId="{A77C27BA-34B7-4DCB-B02F-34B099F6AB11}" dt="2020-08-25T18:15:12.786" v="4306" actId="478"/>
          <ac:spMkLst>
            <pc:docMk/>
            <pc:sldMk cId="483235074" sldId="258"/>
            <ac:spMk id="17" creationId="{BD1B9BF7-8A09-4EF0-B267-28E0333B5078}"/>
          </ac:spMkLst>
        </pc:spChg>
        <pc:picChg chg="add mod">
          <ac:chgData name="Alexander Raphael Holen Bjørndal" userId="bb8ae104-39df-42a4-b412-2a5ae37292a8" providerId="ADAL" clId="{A77C27BA-34B7-4DCB-B02F-34B099F6AB11}" dt="2020-08-25T18:55:16.711" v="4468" actId="1076"/>
          <ac:picMkLst>
            <pc:docMk/>
            <pc:sldMk cId="483235074" sldId="258"/>
            <ac:picMk id="2" creationId="{DC66D0E6-2383-4A6A-9B76-AC8650494AF3}"/>
          </ac:picMkLst>
        </pc:picChg>
        <pc:picChg chg="add mod">
          <ac:chgData name="Alexander Raphael Holen Bjørndal" userId="bb8ae104-39df-42a4-b412-2a5ae37292a8" providerId="ADAL" clId="{A77C27BA-34B7-4DCB-B02F-34B099F6AB11}" dt="2020-08-25T19:15:32.039" v="5540" actId="1076"/>
          <ac:picMkLst>
            <pc:docMk/>
            <pc:sldMk cId="483235074" sldId="258"/>
            <ac:picMk id="3" creationId="{78C784DA-35BB-4483-8CDA-1E3EFA7E436E}"/>
          </ac:picMkLst>
        </pc:picChg>
        <pc:picChg chg="add mod">
          <ac:chgData name="Alexander Raphael Holen Bjørndal" userId="bb8ae104-39df-42a4-b412-2a5ae37292a8" providerId="ADAL" clId="{A77C27BA-34B7-4DCB-B02F-34B099F6AB11}" dt="2020-08-25T18:55:27.165" v="4471" actId="1076"/>
          <ac:picMkLst>
            <pc:docMk/>
            <pc:sldMk cId="483235074" sldId="258"/>
            <ac:picMk id="7" creationId="{C0F304E2-8B27-4379-A62C-03581E1BC2EF}"/>
          </ac:picMkLst>
        </pc:picChg>
        <pc:picChg chg="del">
          <ac:chgData name="Alexander Raphael Holen Bjørndal" userId="bb8ae104-39df-42a4-b412-2a5ae37292a8" providerId="ADAL" clId="{A77C27BA-34B7-4DCB-B02F-34B099F6AB11}" dt="2020-08-25T17:51:37.713" v="3459" actId="478"/>
          <ac:picMkLst>
            <pc:docMk/>
            <pc:sldMk cId="483235074" sldId="258"/>
            <ac:picMk id="11" creationId="{07A0CB6D-1EC1-41D7-83DE-79BF271A3C18}"/>
          </ac:picMkLst>
        </pc:picChg>
        <pc:picChg chg="add mod">
          <ac:chgData name="Alexander Raphael Holen Bjørndal" userId="bb8ae104-39df-42a4-b412-2a5ae37292a8" providerId="ADAL" clId="{A77C27BA-34B7-4DCB-B02F-34B099F6AB11}" dt="2020-08-25T18:55:24.214" v="4470" actId="1076"/>
          <ac:picMkLst>
            <pc:docMk/>
            <pc:sldMk cId="483235074" sldId="258"/>
            <ac:picMk id="14" creationId="{DE2082DF-3328-46F6-8AD2-372B263463B4}"/>
          </ac:picMkLst>
        </pc:picChg>
        <pc:picChg chg="del">
          <ac:chgData name="Alexander Raphael Holen Bjørndal" userId="bb8ae104-39df-42a4-b412-2a5ae37292a8" providerId="ADAL" clId="{A77C27BA-34B7-4DCB-B02F-34B099F6AB11}" dt="2020-08-25T17:51:39.196" v="3460" actId="478"/>
          <ac:picMkLst>
            <pc:docMk/>
            <pc:sldMk cId="483235074" sldId="258"/>
            <ac:picMk id="16" creationId="{D90205E3-BB48-45C0-AF1B-4D3E340451E9}"/>
          </ac:picMkLst>
        </pc:picChg>
      </pc:sldChg>
      <pc:sldChg chg="del">
        <pc:chgData name="Alexander Raphael Holen Bjørndal" userId="bb8ae104-39df-42a4-b412-2a5ae37292a8" providerId="ADAL" clId="{A77C27BA-34B7-4DCB-B02F-34B099F6AB11}" dt="2020-08-25T19:13:50.737" v="5388" actId="47"/>
        <pc:sldMkLst>
          <pc:docMk/>
          <pc:sldMk cId="1174240310" sldId="259"/>
        </pc:sldMkLst>
      </pc:sldChg>
      <pc:sldChg chg="addSp delSp modSp mod">
        <pc:chgData name="Alexander Raphael Holen Bjørndal" userId="bb8ae104-39df-42a4-b412-2a5ae37292a8" providerId="ADAL" clId="{A77C27BA-34B7-4DCB-B02F-34B099F6AB11}" dt="2020-08-26T07:10:31.640" v="8803" actId="1076"/>
        <pc:sldMkLst>
          <pc:docMk/>
          <pc:sldMk cId="2182483089" sldId="419"/>
        </pc:sldMkLst>
        <pc:spChg chg="mod">
          <ac:chgData name="Alexander Raphael Holen Bjørndal" userId="bb8ae104-39df-42a4-b412-2a5ae37292a8" providerId="ADAL" clId="{A77C27BA-34B7-4DCB-B02F-34B099F6AB11}" dt="2020-08-25T15:10:00.886" v="288" actId="20577"/>
          <ac:spMkLst>
            <pc:docMk/>
            <pc:sldMk cId="2182483089" sldId="419"/>
            <ac:spMk id="2" creationId="{898DB7F1-7FBE-4B46-BC68-856FF09ADEEC}"/>
          </ac:spMkLst>
        </pc:spChg>
        <pc:spChg chg="del mod">
          <ac:chgData name="Alexander Raphael Holen Bjørndal" userId="bb8ae104-39df-42a4-b412-2a5ae37292a8" providerId="ADAL" clId="{A77C27BA-34B7-4DCB-B02F-34B099F6AB11}" dt="2020-08-25T16:56:30.083" v="1877" actId="478"/>
          <ac:spMkLst>
            <pc:docMk/>
            <pc:sldMk cId="2182483089" sldId="419"/>
            <ac:spMk id="3" creationId="{75C41AF8-AF20-4F2E-9C6E-8D797815D725}"/>
          </ac:spMkLst>
        </pc:spChg>
        <pc:spChg chg="del">
          <ac:chgData name="Alexander Raphael Holen Bjørndal" userId="bb8ae104-39df-42a4-b412-2a5ae37292a8" providerId="ADAL" clId="{A77C27BA-34B7-4DCB-B02F-34B099F6AB11}" dt="2020-08-25T16:52:06.538" v="1756" actId="478"/>
          <ac:spMkLst>
            <pc:docMk/>
            <pc:sldMk cId="2182483089" sldId="419"/>
            <ac:spMk id="5" creationId="{7006B243-157F-4632-9BF3-2D8D0D06723A}"/>
          </ac:spMkLst>
        </pc:spChg>
        <pc:spChg chg="mod">
          <ac:chgData name="Alexander Raphael Holen Bjørndal" userId="bb8ae104-39df-42a4-b412-2a5ae37292a8" providerId="ADAL" clId="{A77C27BA-34B7-4DCB-B02F-34B099F6AB11}" dt="2020-08-25T17:43:36.228" v="3193" actId="20577"/>
          <ac:spMkLst>
            <pc:docMk/>
            <pc:sldMk cId="2182483089" sldId="419"/>
            <ac:spMk id="6" creationId="{DC73DEB0-59D1-43D5-930E-ABB3009210CA}"/>
          </ac:spMkLst>
        </pc:spChg>
        <pc:spChg chg="mod ord">
          <ac:chgData name="Alexander Raphael Holen Bjørndal" userId="bb8ae104-39df-42a4-b412-2a5ae37292a8" providerId="ADAL" clId="{A77C27BA-34B7-4DCB-B02F-34B099F6AB11}" dt="2020-08-25T17:42:41.560" v="3155" actId="20577"/>
          <ac:spMkLst>
            <pc:docMk/>
            <pc:sldMk cId="2182483089" sldId="419"/>
            <ac:spMk id="7" creationId="{CC7A6D8E-F0BC-42C1-8F27-CAD53D0891DF}"/>
          </ac:spMkLst>
        </pc:spChg>
        <pc:spChg chg="add del mod ord">
          <ac:chgData name="Alexander Raphael Holen Bjørndal" userId="bb8ae104-39df-42a4-b412-2a5ae37292a8" providerId="ADAL" clId="{A77C27BA-34B7-4DCB-B02F-34B099F6AB11}" dt="2020-08-25T16:57:20.027" v="1888" actId="478"/>
          <ac:spMkLst>
            <pc:docMk/>
            <pc:sldMk cId="2182483089" sldId="419"/>
            <ac:spMk id="10" creationId="{B831713B-17D9-436B-A686-3FBACB26948E}"/>
          </ac:spMkLst>
        </pc:spChg>
        <pc:spChg chg="mod">
          <ac:chgData name="Alexander Raphael Holen Bjørndal" userId="bb8ae104-39df-42a4-b412-2a5ae37292a8" providerId="ADAL" clId="{A77C27BA-34B7-4DCB-B02F-34B099F6AB11}" dt="2020-08-25T17:09:30.071" v="2883" actId="20577"/>
          <ac:spMkLst>
            <pc:docMk/>
            <pc:sldMk cId="2182483089" sldId="419"/>
            <ac:spMk id="18" creationId="{919407FD-7F6F-4684-B9E7-B672A4AE05B3}"/>
          </ac:spMkLst>
        </pc:spChg>
        <pc:spChg chg="add mod">
          <ac:chgData name="Alexander Raphael Holen Bjørndal" userId="bb8ae104-39df-42a4-b412-2a5ae37292a8" providerId="ADAL" clId="{A77C27BA-34B7-4DCB-B02F-34B099F6AB11}" dt="2020-08-25T17:42:58.981" v="3157" actId="1076"/>
          <ac:spMkLst>
            <pc:docMk/>
            <pc:sldMk cId="2182483089" sldId="419"/>
            <ac:spMk id="22" creationId="{0F0D5C46-4EBC-4B15-B076-F36D14E6A312}"/>
          </ac:spMkLst>
        </pc:spChg>
        <pc:spChg chg="add mod">
          <ac:chgData name="Alexander Raphael Holen Bjørndal" userId="bb8ae104-39df-42a4-b412-2a5ae37292a8" providerId="ADAL" clId="{A77C27BA-34B7-4DCB-B02F-34B099F6AB11}" dt="2020-08-25T17:42:58.981" v="3157" actId="1076"/>
          <ac:spMkLst>
            <pc:docMk/>
            <pc:sldMk cId="2182483089" sldId="419"/>
            <ac:spMk id="24" creationId="{8DF9E750-25C2-400D-B2AC-60CAC8B4E578}"/>
          </ac:spMkLst>
        </pc:spChg>
        <pc:picChg chg="add del mod">
          <ac:chgData name="Alexander Raphael Holen Bjørndal" userId="bb8ae104-39df-42a4-b412-2a5ae37292a8" providerId="ADAL" clId="{A77C27BA-34B7-4DCB-B02F-34B099F6AB11}" dt="2020-08-25T17:41:55.251" v="3080" actId="478"/>
          <ac:picMkLst>
            <pc:docMk/>
            <pc:sldMk cId="2182483089" sldId="419"/>
            <ac:picMk id="4" creationId="{EEAEBFDB-ED4C-4C3B-B830-CF96B0F5C69C}"/>
          </ac:picMkLst>
        </pc:picChg>
        <pc:picChg chg="add mod">
          <ac:chgData name="Alexander Raphael Holen Bjørndal" userId="bb8ae104-39df-42a4-b412-2a5ae37292a8" providerId="ADAL" clId="{A77C27BA-34B7-4DCB-B02F-34B099F6AB11}" dt="2020-08-25T17:09:51.082" v="2887" actId="1076"/>
          <ac:picMkLst>
            <pc:docMk/>
            <pc:sldMk cId="2182483089" sldId="419"/>
            <ac:picMk id="8" creationId="{DF7D2AF0-3880-4590-87A7-424F1723B75D}"/>
          </ac:picMkLst>
        </pc:picChg>
        <pc:picChg chg="add mod">
          <ac:chgData name="Alexander Raphael Holen Bjørndal" userId="bb8ae104-39df-42a4-b412-2a5ae37292a8" providerId="ADAL" clId="{A77C27BA-34B7-4DCB-B02F-34B099F6AB11}" dt="2020-08-25T17:42:58.981" v="3157" actId="1076"/>
          <ac:picMkLst>
            <pc:docMk/>
            <pc:sldMk cId="2182483089" sldId="419"/>
            <ac:picMk id="11" creationId="{7F7B40BF-DA52-447D-89B3-B7E406C11C9C}"/>
          </ac:picMkLst>
        </pc:picChg>
        <pc:picChg chg="del">
          <ac:chgData name="Alexander Raphael Holen Bjørndal" userId="bb8ae104-39df-42a4-b412-2a5ae37292a8" providerId="ADAL" clId="{A77C27BA-34B7-4DCB-B02F-34B099F6AB11}" dt="2020-08-25T16:41:44.493" v="1272" actId="478"/>
          <ac:picMkLst>
            <pc:docMk/>
            <pc:sldMk cId="2182483089" sldId="419"/>
            <ac:picMk id="12" creationId="{3B25DFCF-F031-42AA-970D-E364AAEB3F85}"/>
          </ac:picMkLst>
        </pc:picChg>
        <pc:picChg chg="add mod">
          <ac:chgData name="Alexander Raphael Holen Bjørndal" userId="bb8ae104-39df-42a4-b412-2a5ae37292a8" providerId="ADAL" clId="{A77C27BA-34B7-4DCB-B02F-34B099F6AB11}" dt="2020-08-25T17:42:58.981" v="3157" actId="1076"/>
          <ac:picMkLst>
            <pc:docMk/>
            <pc:sldMk cId="2182483089" sldId="419"/>
            <ac:picMk id="13" creationId="{76E4300D-5A38-47AC-AABB-65DD34BB397E}"/>
          </ac:picMkLst>
        </pc:picChg>
        <pc:picChg chg="add mod">
          <ac:chgData name="Alexander Raphael Holen Bjørndal" userId="bb8ae104-39df-42a4-b412-2a5ae37292a8" providerId="ADAL" clId="{A77C27BA-34B7-4DCB-B02F-34B099F6AB11}" dt="2020-08-25T17:42:58.981" v="3157" actId="1076"/>
          <ac:picMkLst>
            <pc:docMk/>
            <pc:sldMk cId="2182483089" sldId="419"/>
            <ac:picMk id="14" creationId="{41E1A6F1-B153-4490-91D5-6AF6F28DDF00}"/>
          </ac:picMkLst>
        </pc:picChg>
        <pc:picChg chg="add mod">
          <ac:chgData name="Alexander Raphael Holen Bjørndal" userId="bb8ae104-39df-42a4-b412-2a5ae37292a8" providerId="ADAL" clId="{A77C27BA-34B7-4DCB-B02F-34B099F6AB11}" dt="2020-08-25T17:42:58.981" v="3157" actId="1076"/>
          <ac:picMkLst>
            <pc:docMk/>
            <pc:sldMk cId="2182483089" sldId="419"/>
            <ac:picMk id="15" creationId="{27D159AC-635C-4919-AAE0-E44CDD9701FA}"/>
          </ac:picMkLst>
        </pc:picChg>
        <pc:picChg chg="del">
          <ac:chgData name="Alexander Raphael Holen Bjørndal" userId="bb8ae104-39df-42a4-b412-2a5ae37292a8" providerId="ADAL" clId="{A77C27BA-34B7-4DCB-B02F-34B099F6AB11}" dt="2020-08-25T16:50:41.275" v="1624" actId="478"/>
          <ac:picMkLst>
            <pc:docMk/>
            <pc:sldMk cId="2182483089" sldId="419"/>
            <ac:picMk id="16" creationId="{59C05E1F-EFA9-4018-AE4B-10CCA8F552A7}"/>
          </ac:picMkLst>
        </pc:picChg>
        <pc:picChg chg="del">
          <ac:chgData name="Alexander Raphael Holen Bjørndal" userId="bb8ae104-39df-42a4-b412-2a5ae37292a8" providerId="ADAL" clId="{A77C27BA-34B7-4DCB-B02F-34B099F6AB11}" dt="2020-08-25T16:50:43.291" v="1625" actId="478"/>
          <ac:picMkLst>
            <pc:docMk/>
            <pc:sldMk cId="2182483089" sldId="419"/>
            <ac:picMk id="17" creationId="{4DC13590-3101-45BC-8C0B-5D27567ED44F}"/>
          </ac:picMkLst>
        </pc:picChg>
        <pc:picChg chg="add mod">
          <ac:chgData name="Alexander Raphael Holen Bjørndal" userId="bb8ae104-39df-42a4-b412-2a5ae37292a8" providerId="ADAL" clId="{A77C27BA-34B7-4DCB-B02F-34B099F6AB11}" dt="2020-08-25T17:41:58.711" v="3081" actId="1076"/>
          <ac:picMkLst>
            <pc:docMk/>
            <pc:sldMk cId="2182483089" sldId="419"/>
            <ac:picMk id="25" creationId="{1110B2A7-C268-460D-A32C-BADAD7F96B47}"/>
          </ac:picMkLst>
        </pc:picChg>
        <pc:cxnChg chg="add">
          <ac:chgData name="Alexander Raphael Holen Bjørndal" userId="bb8ae104-39df-42a4-b412-2a5ae37292a8" providerId="ADAL" clId="{A77C27BA-34B7-4DCB-B02F-34B099F6AB11}" dt="2020-08-26T07:10:21.863" v="8799" actId="11529"/>
          <ac:cxnSpMkLst>
            <pc:docMk/>
            <pc:sldMk cId="2182483089" sldId="419"/>
            <ac:cxnSpMk id="27" creationId="{9ABC99D8-1FFA-4E64-BDE8-99B24850BAF4}"/>
          </ac:cxnSpMkLst>
        </pc:cxnChg>
        <pc:cxnChg chg="add mod">
          <ac:chgData name="Alexander Raphael Holen Bjørndal" userId="bb8ae104-39df-42a4-b412-2a5ae37292a8" providerId="ADAL" clId="{A77C27BA-34B7-4DCB-B02F-34B099F6AB11}" dt="2020-08-26T07:10:28.431" v="8801" actId="1076"/>
          <ac:cxnSpMkLst>
            <pc:docMk/>
            <pc:sldMk cId="2182483089" sldId="419"/>
            <ac:cxnSpMk id="28" creationId="{4D0CF3FD-2072-4067-A561-51503E5828A2}"/>
          </ac:cxnSpMkLst>
        </pc:cxnChg>
        <pc:cxnChg chg="add mod">
          <ac:chgData name="Alexander Raphael Holen Bjørndal" userId="bb8ae104-39df-42a4-b412-2a5ae37292a8" providerId="ADAL" clId="{A77C27BA-34B7-4DCB-B02F-34B099F6AB11}" dt="2020-08-26T07:10:31.640" v="8803" actId="1076"/>
          <ac:cxnSpMkLst>
            <pc:docMk/>
            <pc:sldMk cId="2182483089" sldId="419"/>
            <ac:cxnSpMk id="29" creationId="{0DA7CCFC-6609-45F7-85A9-9AF9B440C30B}"/>
          </ac:cxnSpMkLst>
        </pc:cxnChg>
      </pc:sldChg>
      <pc:sldChg chg="addSp delSp modSp mod">
        <pc:chgData name="Alexander Raphael Holen Bjørndal" userId="bb8ae104-39df-42a4-b412-2a5ae37292a8" providerId="ADAL" clId="{A77C27BA-34B7-4DCB-B02F-34B099F6AB11}" dt="2020-08-25T20:16:24.120" v="8798" actId="20577"/>
        <pc:sldMkLst>
          <pc:docMk/>
          <pc:sldMk cId="3164745756" sldId="420"/>
        </pc:sldMkLst>
        <pc:spChg chg="add del mod">
          <ac:chgData name="Alexander Raphael Holen Bjørndal" userId="bb8ae104-39df-42a4-b412-2a5ae37292a8" providerId="ADAL" clId="{A77C27BA-34B7-4DCB-B02F-34B099F6AB11}" dt="2020-08-25T19:48:14.371" v="7945" actId="767"/>
          <ac:spMkLst>
            <pc:docMk/>
            <pc:sldMk cId="3164745756" sldId="420"/>
            <ac:spMk id="3" creationId="{1761367B-4394-4099-B862-588A55DF2C63}"/>
          </ac:spMkLst>
        </pc:spChg>
        <pc:spChg chg="mod">
          <ac:chgData name="Alexander Raphael Holen Bjørndal" userId="bb8ae104-39df-42a4-b412-2a5ae37292a8" providerId="ADAL" clId="{A77C27BA-34B7-4DCB-B02F-34B099F6AB11}" dt="2020-08-25T19:58:11.243" v="8435" actId="20577"/>
          <ac:spMkLst>
            <pc:docMk/>
            <pc:sldMk cId="3164745756" sldId="420"/>
            <ac:spMk id="4" creationId="{FE44B184-D689-4295-97FB-2CE27D8ECB3F}"/>
          </ac:spMkLst>
        </pc:spChg>
        <pc:spChg chg="add mod">
          <ac:chgData name="Alexander Raphael Holen Bjørndal" userId="bb8ae104-39df-42a4-b412-2a5ae37292a8" providerId="ADAL" clId="{A77C27BA-34B7-4DCB-B02F-34B099F6AB11}" dt="2020-08-25T19:54:48.927" v="8262" actId="20577"/>
          <ac:spMkLst>
            <pc:docMk/>
            <pc:sldMk cId="3164745756" sldId="420"/>
            <ac:spMk id="5" creationId="{919D0623-7B6D-4823-832B-4AB6F112AEB3}"/>
          </ac:spMkLst>
        </pc:spChg>
        <pc:spChg chg="del mod">
          <ac:chgData name="Alexander Raphael Holen Bjørndal" userId="bb8ae104-39df-42a4-b412-2a5ae37292a8" providerId="ADAL" clId="{A77C27BA-34B7-4DCB-B02F-34B099F6AB11}" dt="2020-08-25T12:04:35.644" v="193" actId="478"/>
          <ac:spMkLst>
            <pc:docMk/>
            <pc:sldMk cId="3164745756" sldId="420"/>
            <ac:spMk id="5" creationId="{ED6FD61B-C989-4BF8-87C0-6C7F0538C836}"/>
          </ac:spMkLst>
        </pc:spChg>
        <pc:spChg chg="del">
          <ac:chgData name="Alexander Raphael Holen Bjørndal" userId="bb8ae104-39df-42a4-b412-2a5ae37292a8" providerId="ADAL" clId="{A77C27BA-34B7-4DCB-B02F-34B099F6AB11}" dt="2020-08-25T12:04:39.851" v="196" actId="478"/>
          <ac:spMkLst>
            <pc:docMk/>
            <pc:sldMk cId="3164745756" sldId="420"/>
            <ac:spMk id="6" creationId="{571F7C6E-96A5-46C2-9A6C-4F61E1355006}"/>
          </ac:spMkLst>
        </pc:spChg>
        <pc:spChg chg="add mod">
          <ac:chgData name="Alexander Raphael Holen Bjørndal" userId="bb8ae104-39df-42a4-b412-2a5ae37292a8" providerId="ADAL" clId="{A77C27BA-34B7-4DCB-B02F-34B099F6AB11}" dt="2020-08-25T19:57:50.385" v="8433" actId="692"/>
          <ac:spMkLst>
            <pc:docMk/>
            <pc:sldMk cId="3164745756" sldId="420"/>
            <ac:spMk id="7" creationId="{113CADC0-479B-424E-9A87-038434346627}"/>
          </ac:spMkLst>
        </pc:spChg>
        <pc:spChg chg="del">
          <ac:chgData name="Alexander Raphael Holen Bjørndal" userId="bb8ae104-39df-42a4-b412-2a5ae37292a8" providerId="ADAL" clId="{A77C27BA-34B7-4DCB-B02F-34B099F6AB11}" dt="2020-08-25T12:04:38.430" v="195" actId="478"/>
          <ac:spMkLst>
            <pc:docMk/>
            <pc:sldMk cId="3164745756" sldId="420"/>
            <ac:spMk id="7" creationId="{F3EF61C3-5515-4150-883D-6398C649704C}"/>
          </ac:spMkLst>
        </pc:spChg>
        <pc:spChg chg="mod">
          <ac:chgData name="Alexander Raphael Holen Bjørndal" userId="bb8ae104-39df-42a4-b412-2a5ae37292a8" providerId="ADAL" clId="{A77C27BA-34B7-4DCB-B02F-34B099F6AB11}" dt="2020-08-25T19:48:33.910" v="7953" actId="27636"/>
          <ac:spMkLst>
            <pc:docMk/>
            <pc:sldMk cId="3164745756" sldId="420"/>
            <ac:spMk id="9" creationId="{20F48C83-29BB-4CB4-9458-0A2132DA0C28}"/>
          </ac:spMkLst>
        </pc:spChg>
        <pc:spChg chg="mod">
          <ac:chgData name="Alexander Raphael Holen Bjørndal" userId="bb8ae104-39df-42a4-b412-2a5ae37292a8" providerId="ADAL" clId="{A77C27BA-34B7-4DCB-B02F-34B099F6AB11}" dt="2020-08-25T19:48:53.753" v="7956" actId="1076"/>
          <ac:spMkLst>
            <pc:docMk/>
            <pc:sldMk cId="3164745756" sldId="420"/>
            <ac:spMk id="10" creationId="{CA306D64-1BF9-4619-8764-6794D974D7BF}"/>
          </ac:spMkLst>
        </pc:spChg>
        <pc:spChg chg="mod">
          <ac:chgData name="Alexander Raphael Holen Bjørndal" userId="bb8ae104-39df-42a4-b412-2a5ae37292a8" providerId="ADAL" clId="{A77C27BA-34B7-4DCB-B02F-34B099F6AB11}" dt="2020-08-25T19:48:58.410" v="7957" actId="1076"/>
          <ac:spMkLst>
            <pc:docMk/>
            <pc:sldMk cId="3164745756" sldId="420"/>
            <ac:spMk id="11" creationId="{0D0E0F3B-E798-4B34-B8A5-81FC0478E426}"/>
          </ac:spMkLst>
        </pc:spChg>
        <pc:spChg chg="mod">
          <ac:chgData name="Alexander Raphael Holen Bjørndal" userId="bb8ae104-39df-42a4-b412-2a5ae37292a8" providerId="ADAL" clId="{A77C27BA-34B7-4DCB-B02F-34B099F6AB11}" dt="2020-08-25T20:16:24.120" v="8798" actId="20577"/>
          <ac:spMkLst>
            <pc:docMk/>
            <pc:sldMk cId="3164745756" sldId="420"/>
            <ac:spMk id="13" creationId="{3F5CCA7F-EB9C-4D6C-83C1-1226FB75B4DB}"/>
          </ac:spMkLst>
        </pc:spChg>
        <pc:spChg chg="mod ord">
          <ac:chgData name="Alexander Raphael Holen Bjørndal" userId="bb8ae104-39df-42a4-b412-2a5ae37292a8" providerId="ADAL" clId="{A77C27BA-34B7-4DCB-B02F-34B099F6AB11}" dt="2020-08-25T19:56:44.601" v="8390" actId="166"/>
          <ac:spMkLst>
            <pc:docMk/>
            <pc:sldMk cId="3164745756" sldId="420"/>
            <ac:spMk id="14" creationId="{0C43BD10-D1A9-4383-A4DB-11A585965373}"/>
          </ac:spMkLst>
        </pc:spChg>
        <pc:spChg chg="del">
          <ac:chgData name="Alexander Raphael Holen Bjørndal" userId="bb8ae104-39df-42a4-b412-2a5ae37292a8" providerId="ADAL" clId="{A77C27BA-34B7-4DCB-B02F-34B099F6AB11}" dt="2020-08-25T12:05:03.822" v="205" actId="478"/>
          <ac:spMkLst>
            <pc:docMk/>
            <pc:sldMk cId="3164745756" sldId="420"/>
            <ac:spMk id="15" creationId="{A25281FF-16D2-4424-904C-E98393894B17}"/>
          </ac:spMkLst>
        </pc:spChg>
        <pc:picChg chg="add mod">
          <ac:chgData name="Alexander Raphael Holen Bjørndal" userId="bb8ae104-39df-42a4-b412-2a5ae37292a8" providerId="ADAL" clId="{A77C27BA-34B7-4DCB-B02F-34B099F6AB11}" dt="2020-08-25T19:54:56.863" v="8265" actId="1076"/>
          <ac:picMkLst>
            <pc:docMk/>
            <pc:sldMk cId="3164745756" sldId="420"/>
            <ac:picMk id="2" creationId="{800DFACD-2C27-4EE0-AAA1-D68D5F725AB7}"/>
          </ac:picMkLst>
        </pc:picChg>
        <pc:picChg chg="add mod">
          <ac:chgData name="Alexander Raphael Holen Bjørndal" userId="bb8ae104-39df-42a4-b412-2a5ae37292a8" providerId="ADAL" clId="{A77C27BA-34B7-4DCB-B02F-34B099F6AB11}" dt="2020-08-25T19:57:56.100" v="8434" actId="2085"/>
          <ac:picMkLst>
            <pc:docMk/>
            <pc:sldMk cId="3164745756" sldId="420"/>
            <ac:picMk id="6" creationId="{54F7BE12-2DCB-4BE3-8E39-B033F6F5CAC2}"/>
          </ac:picMkLst>
        </pc:picChg>
        <pc:picChg chg="del">
          <ac:chgData name="Alexander Raphael Holen Bjørndal" userId="bb8ae104-39df-42a4-b412-2a5ae37292a8" providerId="ADAL" clId="{A77C27BA-34B7-4DCB-B02F-34B099F6AB11}" dt="2020-08-25T12:04:36.732" v="194" actId="478"/>
          <ac:picMkLst>
            <pc:docMk/>
            <pc:sldMk cId="3164745756" sldId="420"/>
            <ac:picMk id="8" creationId="{DEC6142F-75D1-41E6-87CA-2BDD90A6CAE6}"/>
          </ac:picMkLst>
        </pc:picChg>
        <pc:picChg chg="del">
          <ac:chgData name="Alexander Raphael Holen Bjørndal" userId="bb8ae104-39df-42a4-b412-2a5ae37292a8" providerId="ADAL" clId="{A77C27BA-34B7-4DCB-B02F-34B099F6AB11}" dt="2020-08-25T12:04:43.354" v="197" actId="478"/>
          <ac:picMkLst>
            <pc:docMk/>
            <pc:sldMk cId="3164745756" sldId="420"/>
            <ac:picMk id="12" creationId="{E7BE8A8F-7CA5-4F63-AC86-9593BB8A8B93}"/>
          </ac:picMkLst>
        </pc:picChg>
      </pc:sldChg>
      <pc:sldChg chg="del">
        <pc:chgData name="Alexander Raphael Holen Bjørndal" userId="bb8ae104-39df-42a4-b412-2a5ae37292a8" providerId="ADAL" clId="{A77C27BA-34B7-4DCB-B02F-34B099F6AB11}" dt="2020-08-25T19:13:48.820" v="5387" actId="47"/>
        <pc:sldMkLst>
          <pc:docMk/>
          <pc:sldMk cId="4245039309" sldId="421"/>
        </pc:sldMkLst>
      </pc:sldChg>
      <pc:sldChg chg="addSp delSp modSp add mod">
        <pc:chgData name="Alexander Raphael Holen Bjørndal" userId="bb8ae104-39df-42a4-b412-2a5ae37292a8" providerId="ADAL" clId="{A77C27BA-34B7-4DCB-B02F-34B099F6AB11}" dt="2020-08-26T07:14:43.776" v="9330" actId="20577"/>
        <pc:sldMkLst>
          <pc:docMk/>
          <pc:sldMk cId="461890593" sldId="422"/>
        </pc:sldMkLst>
        <pc:spChg chg="del mod">
          <ac:chgData name="Alexander Raphael Holen Bjørndal" userId="bb8ae104-39df-42a4-b412-2a5ae37292a8" providerId="ADAL" clId="{A77C27BA-34B7-4DCB-B02F-34B099F6AB11}" dt="2020-08-25T18:56:20.663" v="4499" actId="478"/>
          <ac:spMkLst>
            <pc:docMk/>
            <pc:sldMk cId="461890593" sldId="422"/>
            <ac:spMk id="4" creationId="{B1F6FFCE-2AAF-4D48-A3F0-13D1333854A2}"/>
          </ac:spMkLst>
        </pc:spChg>
        <pc:spChg chg="del mod">
          <ac:chgData name="Alexander Raphael Holen Bjørndal" userId="bb8ae104-39df-42a4-b412-2a5ae37292a8" providerId="ADAL" clId="{A77C27BA-34B7-4DCB-B02F-34B099F6AB11}" dt="2020-08-25T18:56:21.702" v="4500" actId="478"/>
          <ac:spMkLst>
            <pc:docMk/>
            <pc:sldMk cId="461890593" sldId="422"/>
            <ac:spMk id="5" creationId="{96187076-9360-4965-85D6-8451D6F5EF22}"/>
          </ac:spMkLst>
        </pc:spChg>
        <pc:spChg chg="del mod">
          <ac:chgData name="Alexander Raphael Holen Bjørndal" userId="bb8ae104-39df-42a4-b412-2a5ae37292a8" providerId="ADAL" clId="{A77C27BA-34B7-4DCB-B02F-34B099F6AB11}" dt="2020-08-25T18:56:31.264" v="4504" actId="478"/>
          <ac:spMkLst>
            <pc:docMk/>
            <pc:sldMk cId="461890593" sldId="422"/>
            <ac:spMk id="6" creationId="{9653026B-FD9A-4A89-9FC7-728E60DE6B53}"/>
          </ac:spMkLst>
        </pc:spChg>
        <pc:spChg chg="add mod">
          <ac:chgData name="Alexander Raphael Holen Bjørndal" userId="bb8ae104-39df-42a4-b412-2a5ae37292a8" providerId="ADAL" clId="{A77C27BA-34B7-4DCB-B02F-34B099F6AB11}" dt="2020-08-25T19:59:44.747" v="8453" actId="20577"/>
          <ac:spMkLst>
            <pc:docMk/>
            <pc:sldMk cId="461890593" sldId="422"/>
            <ac:spMk id="8" creationId="{0F31088B-F5AF-4EEC-8DC3-593889AF3E19}"/>
          </ac:spMkLst>
        </pc:spChg>
        <pc:spChg chg="add mod">
          <ac:chgData name="Alexander Raphael Holen Bjørndal" userId="bb8ae104-39df-42a4-b412-2a5ae37292a8" providerId="ADAL" clId="{A77C27BA-34B7-4DCB-B02F-34B099F6AB11}" dt="2020-08-25T20:11:09.960" v="8714" actId="1076"/>
          <ac:spMkLst>
            <pc:docMk/>
            <pc:sldMk cId="461890593" sldId="422"/>
            <ac:spMk id="9" creationId="{AB1BDFE2-73AD-4392-ADBC-D83EB53A6486}"/>
          </ac:spMkLst>
        </pc:spChg>
        <pc:spChg chg="del mod">
          <ac:chgData name="Alexander Raphael Holen Bjørndal" userId="bb8ae104-39df-42a4-b412-2a5ae37292a8" providerId="ADAL" clId="{A77C27BA-34B7-4DCB-B02F-34B099F6AB11}" dt="2020-08-25T18:56:28.732" v="4503" actId="478"/>
          <ac:spMkLst>
            <pc:docMk/>
            <pc:sldMk cId="461890593" sldId="422"/>
            <ac:spMk id="10" creationId="{6DB2472E-822E-49F8-AEC3-6DE4E0F27738}"/>
          </ac:spMkLst>
        </pc:spChg>
        <pc:spChg chg="add mod">
          <ac:chgData name="Alexander Raphael Holen Bjørndal" userId="bb8ae104-39df-42a4-b412-2a5ae37292a8" providerId="ADAL" clId="{A77C27BA-34B7-4DCB-B02F-34B099F6AB11}" dt="2020-08-26T07:14:43.776" v="9330" actId="20577"/>
          <ac:spMkLst>
            <pc:docMk/>
            <pc:sldMk cId="461890593" sldId="422"/>
            <ac:spMk id="14" creationId="{D24CBD76-583A-4745-A3E6-2D2AF1919471}"/>
          </ac:spMkLst>
        </pc:spChg>
        <pc:spChg chg="add mod">
          <ac:chgData name="Alexander Raphael Holen Bjørndal" userId="bb8ae104-39df-42a4-b412-2a5ae37292a8" providerId="ADAL" clId="{A77C27BA-34B7-4DCB-B02F-34B099F6AB11}" dt="2020-08-25T20:07:24.921" v="8596" actId="1076"/>
          <ac:spMkLst>
            <pc:docMk/>
            <pc:sldMk cId="461890593" sldId="422"/>
            <ac:spMk id="15" creationId="{85BF5CB2-5FC3-4F13-9EB1-75C1EC9CAB10}"/>
          </ac:spMkLst>
        </pc:spChg>
        <pc:spChg chg="add mod">
          <ac:chgData name="Alexander Raphael Holen Bjørndal" userId="bb8ae104-39df-42a4-b412-2a5ae37292a8" providerId="ADAL" clId="{A77C27BA-34B7-4DCB-B02F-34B099F6AB11}" dt="2020-08-25T20:07:28.325" v="8597" actId="1076"/>
          <ac:spMkLst>
            <pc:docMk/>
            <pc:sldMk cId="461890593" sldId="422"/>
            <ac:spMk id="16" creationId="{6468051C-083C-4D45-8A05-285AADFE5812}"/>
          </ac:spMkLst>
        </pc:spChg>
        <pc:spChg chg="del mod">
          <ac:chgData name="Alexander Raphael Holen Bjørndal" userId="bb8ae104-39df-42a4-b412-2a5ae37292a8" providerId="ADAL" clId="{A77C27BA-34B7-4DCB-B02F-34B099F6AB11}" dt="2020-08-25T19:13:45.727" v="5386" actId="478"/>
          <ac:spMkLst>
            <pc:docMk/>
            <pc:sldMk cId="461890593" sldId="422"/>
            <ac:spMk id="17" creationId="{BD1B9BF7-8A09-4EF0-B267-28E0333B5078}"/>
          </ac:spMkLst>
        </pc:spChg>
        <pc:spChg chg="add mod">
          <ac:chgData name="Alexander Raphael Holen Bjørndal" userId="bb8ae104-39df-42a4-b412-2a5ae37292a8" providerId="ADAL" clId="{A77C27BA-34B7-4DCB-B02F-34B099F6AB11}" dt="2020-08-25T20:09:06.486" v="8631" actId="20577"/>
          <ac:spMkLst>
            <pc:docMk/>
            <pc:sldMk cId="461890593" sldId="422"/>
            <ac:spMk id="19" creationId="{A210B392-8D3B-4C82-A0C9-22C80DE51100}"/>
          </ac:spMkLst>
        </pc:spChg>
        <pc:spChg chg="add mod">
          <ac:chgData name="Alexander Raphael Holen Bjørndal" userId="bb8ae104-39df-42a4-b412-2a5ae37292a8" providerId="ADAL" clId="{A77C27BA-34B7-4DCB-B02F-34B099F6AB11}" dt="2020-08-25T20:09:27.500" v="8642" actId="20577"/>
          <ac:spMkLst>
            <pc:docMk/>
            <pc:sldMk cId="461890593" sldId="422"/>
            <ac:spMk id="20" creationId="{1B72E57A-F58C-4441-A960-8320FB7DA5C6}"/>
          </ac:spMkLst>
        </pc:spChg>
        <pc:spChg chg="add mod">
          <ac:chgData name="Alexander Raphael Holen Bjørndal" userId="bb8ae104-39df-42a4-b412-2a5ae37292a8" providerId="ADAL" clId="{A77C27BA-34B7-4DCB-B02F-34B099F6AB11}" dt="2020-08-25T20:09:43.420" v="8652" actId="20577"/>
          <ac:spMkLst>
            <pc:docMk/>
            <pc:sldMk cId="461890593" sldId="422"/>
            <ac:spMk id="22" creationId="{7342CB51-96CB-4B40-B2C6-704E937547F0}"/>
          </ac:spMkLst>
        </pc:spChg>
        <pc:spChg chg="add mod">
          <ac:chgData name="Alexander Raphael Holen Bjørndal" userId="bb8ae104-39df-42a4-b412-2a5ae37292a8" providerId="ADAL" clId="{A77C27BA-34B7-4DCB-B02F-34B099F6AB11}" dt="2020-08-25T20:10:03.721" v="8667" actId="20577"/>
          <ac:spMkLst>
            <pc:docMk/>
            <pc:sldMk cId="461890593" sldId="422"/>
            <ac:spMk id="24" creationId="{B949C6D6-371C-4E20-B560-874D22494B4B}"/>
          </ac:spMkLst>
        </pc:spChg>
        <pc:spChg chg="add mod">
          <ac:chgData name="Alexander Raphael Holen Bjørndal" userId="bb8ae104-39df-42a4-b412-2a5ae37292a8" providerId="ADAL" clId="{A77C27BA-34B7-4DCB-B02F-34B099F6AB11}" dt="2020-08-25T20:07:17.996" v="8595" actId="14100"/>
          <ac:spMkLst>
            <pc:docMk/>
            <pc:sldMk cId="461890593" sldId="422"/>
            <ac:spMk id="31" creationId="{AC0EA0FF-0A81-44E9-9E46-1260265F5D03}"/>
          </ac:spMkLst>
        </pc:spChg>
        <pc:spChg chg="add mod">
          <ac:chgData name="Alexander Raphael Holen Bjørndal" userId="bb8ae104-39df-42a4-b412-2a5ae37292a8" providerId="ADAL" clId="{A77C27BA-34B7-4DCB-B02F-34B099F6AB11}" dt="2020-08-25T20:07:43.398" v="8609" actId="1076"/>
          <ac:spMkLst>
            <pc:docMk/>
            <pc:sldMk cId="461890593" sldId="422"/>
            <ac:spMk id="33" creationId="{0F7D2C25-D1B6-4C21-B526-6810E6DCE64E}"/>
          </ac:spMkLst>
        </pc:spChg>
        <pc:spChg chg="add mod">
          <ac:chgData name="Alexander Raphael Holen Bjørndal" userId="bb8ae104-39df-42a4-b412-2a5ae37292a8" providerId="ADAL" clId="{A77C27BA-34B7-4DCB-B02F-34B099F6AB11}" dt="2020-08-25T20:10:46.774" v="8711" actId="207"/>
          <ac:spMkLst>
            <pc:docMk/>
            <pc:sldMk cId="461890593" sldId="422"/>
            <ac:spMk id="34" creationId="{9D0503EB-2B62-4AF9-B1EF-205831AFD6DC}"/>
          </ac:spMkLst>
        </pc:spChg>
        <pc:spChg chg="add mod">
          <ac:chgData name="Alexander Raphael Holen Bjørndal" userId="bb8ae104-39df-42a4-b412-2a5ae37292a8" providerId="ADAL" clId="{A77C27BA-34B7-4DCB-B02F-34B099F6AB11}" dt="2020-08-25T20:10:54.107" v="8713" actId="1076"/>
          <ac:spMkLst>
            <pc:docMk/>
            <pc:sldMk cId="461890593" sldId="422"/>
            <ac:spMk id="36" creationId="{33DECC06-AF3E-4560-AB78-A4181471A198}"/>
          </ac:spMkLst>
        </pc:spChg>
        <pc:spChg chg="add mod">
          <ac:chgData name="Alexander Raphael Holen Bjørndal" userId="bb8ae104-39df-42a4-b412-2a5ae37292a8" providerId="ADAL" clId="{A77C27BA-34B7-4DCB-B02F-34B099F6AB11}" dt="2020-08-25T20:10:51.381" v="8712" actId="1076"/>
          <ac:spMkLst>
            <pc:docMk/>
            <pc:sldMk cId="461890593" sldId="422"/>
            <ac:spMk id="38" creationId="{94D24CE8-0C80-48BE-9239-4B08F6A1F712}"/>
          </ac:spMkLst>
        </pc:spChg>
        <pc:picChg chg="del mod">
          <ac:chgData name="Alexander Raphael Holen Bjørndal" userId="bb8ae104-39df-42a4-b412-2a5ae37292a8" providerId="ADAL" clId="{A77C27BA-34B7-4DCB-B02F-34B099F6AB11}" dt="2020-08-25T18:56:22.256" v="4501" actId="478"/>
          <ac:picMkLst>
            <pc:docMk/>
            <pc:sldMk cId="461890593" sldId="422"/>
            <ac:picMk id="2" creationId="{DC66D0E6-2383-4A6A-9B76-AC8650494AF3}"/>
          </ac:picMkLst>
        </pc:picChg>
        <pc:picChg chg="del mod">
          <ac:chgData name="Alexander Raphael Holen Bjørndal" userId="bb8ae104-39df-42a4-b412-2a5ae37292a8" providerId="ADAL" clId="{A77C27BA-34B7-4DCB-B02F-34B099F6AB11}" dt="2020-08-25T18:56:22.609" v="4502" actId="478"/>
          <ac:picMkLst>
            <pc:docMk/>
            <pc:sldMk cId="461890593" sldId="422"/>
            <ac:picMk id="3" creationId="{78C784DA-35BB-4483-8CDA-1E3EFA7E436E}"/>
          </ac:picMkLst>
        </pc:picChg>
        <pc:picChg chg="del mod">
          <ac:chgData name="Alexander Raphael Holen Bjørndal" userId="bb8ae104-39df-42a4-b412-2a5ae37292a8" providerId="ADAL" clId="{A77C27BA-34B7-4DCB-B02F-34B099F6AB11}" dt="2020-08-25T18:56:33.559" v="4505" actId="478"/>
          <ac:picMkLst>
            <pc:docMk/>
            <pc:sldMk cId="461890593" sldId="422"/>
            <ac:picMk id="7" creationId="{C0F304E2-8B27-4379-A62C-03581E1BC2EF}"/>
          </ac:picMkLst>
        </pc:picChg>
        <pc:picChg chg="add mod">
          <ac:chgData name="Alexander Raphael Holen Bjørndal" userId="bb8ae104-39df-42a4-b412-2a5ae37292a8" providerId="ADAL" clId="{A77C27BA-34B7-4DCB-B02F-34B099F6AB11}" dt="2020-08-25T20:11:09.960" v="8714" actId="1076"/>
          <ac:picMkLst>
            <pc:docMk/>
            <pc:sldMk cId="461890593" sldId="422"/>
            <ac:picMk id="13" creationId="{B7E28A45-BAB2-4785-87D7-02CC000BA944}"/>
          </ac:picMkLst>
        </pc:picChg>
        <pc:cxnChg chg="add mod">
          <ac:chgData name="Alexander Raphael Holen Bjørndal" userId="bb8ae104-39df-42a4-b412-2a5ae37292a8" providerId="ADAL" clId="{A77C27BA-34B7-4DCB-B02F-34B099F6AB11}" dt="2020-08-25T20:10:31.694" v="8709" actId="692"/>
          <ac:cxnSpMkLst>
            <pc:docMk/>
            <pc:sldMk cId="461890593" sldId="422"/>
            <ac:cxnSpMk id="26" creationId="{2A10122F-B5E4-4A65-8397-37F103976F58}"/>
          </ac:cxnSpMkLst>
        </pc:cxnChg>
        <pc:cxnChg chg="add mod">
          <ac:chgData name="Alexander Raphael Holen Bjørndal" userId="bb8ae104-39df-42a4-b412-2a5ae37292a8" providerId="ADAL" clId="{A77C27BA-34B7-4DCB-B02F-34B099F6AB11}" dt="2020-08-25T20:10:31.694" v="8709" actId="692"/>
          <ac:cxnSpMkLst>
            <pc:docMk/>
            <pc:sldMk cId="461890593" sldId="422"/>
            <ac:cxnSpMk id="27" creationId="{E8241753-EFEB-4AF8-A5F4-7C0DDA22FFE5}"/>
          </ac:cxnSpMkLst>
        </pc:cxnChg>
        <pc:cxnChg chg="add mod">
          <ac:chgData name="Alexander Raphael Holen Bjørndal" userId="bb8ae104-39df-42a4-b412-2a5ae37292a8" providerId="ADAL" clId="{A77C27BA-34B7-4DCB-B02F-34B099F6AB11}" dt="2020-08-25T20:10:31.694" v="8709" actId="692"/>
          <ac:cxnSpMkLst>
            <pc:docMk/>
            <pc:sldMk cId="461890593" sldId="422"/>
            <ac:cxnSpMk id="28" creationId="{EDE82514-0A16-4312-9413-16A822AC481F}"/>
          </ac:cxnSpMkLst>
        </pc:cxnChg>
      </pc:sldChg>
      <pc:sldChg chg="del">
        <pc:chgData name="Alexander Raphael Holen Bjørndal" userId="bb8ae104-39df-42a4-b412-2a5ae37292a8" providerId="ADAL" clId="{A77C27BA-34B7-4DCB-B02F-34B099F6AB11}" dt="2020-08-25T12:01:35.400" v="0" actId="2696"/>
        <pc:sldMkLst>
          <pc:docMk/>
          <pc:sldMk cId="2068036558" sldId="422"/>
        </pc:sldMkLst>
      </pc:sldChg>
    </pc:docChg>
  </pc:docChgLst>
  <pc:docChgLst>
    <pc:chgData name="Ellen Egeland Flø" userId="bb6505ce92b5abf7" providerId="LiveId" clId="{947B679C-D9A8-453D-AC2D-02AC17CD9767}"/>
    <pc:docChg chg="undo redo custSel delSld modSld">
      <pc:chgData name="Ellen Egeland Flø" userId="bb6505ce92b5abf7" providerId="LiveId" clId="{947B679C-D9A8-453D-AC2D-02AC17CD9767}" dt="2022-06-26T08:50:01.546" v="116" actId="13926"/>
      <pc:docMkLst>
        <pc:docMk/>
      </pc:docMkLst>
      <pc:sldChg chg="del">
        <pc:chgData name="Ellen Egeland Flø" userId="bb6505ce92b5abf7" providerId="LiveId" clId="{947B679C-D9A8-453D-AC2D-02AC17CD9767}" dt="2022-06-12T14:13:18.830" v="0" actId="2696"/>
        <pc:sldMkLst>
          <pc:docMk/>
          <pc:sldMk cId="1736478933" sldId="257"/>
        </pc:sldMkLst>
      </pc:sldChg>
      <pc:sldChg chg="del">
        <pc:chgData name="Ellen Egeland Flø" userId="bb6505ce92b5abf7" providerId="LiveId" clId="{947B679C-D9A8-453D-AC2D-02AC17CD9767}" dt="2022-06-12T14:13:18.830" v="0" actId="2696"/>
        <pc:sldMkLst>
          <pc:docMk/>
          <pc:sldMk cId="483235074" sldId="258"/>
        </pc:sldMkLst>
      </pc:sldChg>
      <pc:sldChg chg="addSp modSp mod">
        <pc:chgData name="Ellen Egeland Flø" userId="bb6505ce92b5abf7" providerId="LiveId" clId="{947B679C-D9A8-453D-AC2D-02AC17CD9767}" dt="2022-06-26T08:50:01.546" v="116" actId="13926"/>
        <pc:sldMkLst>
          <pc:docMk/>
          <pc:sldMk cId="3164745756" sldId="420"/>
        </pc:sldMkLst>
        <pc:spChg chg="mod">
          <ac:chgData name="Ellen Egeland Flø" userId="bb6505ce92b5abf7" providerId="LiveId" clId="{947B679C-D9A8-453D-AC2D-02AC17CD9767}" dt="2022-06-26T07:52:38.947" v="21" actId="1038"/>
          <ac:spMkLst>
            <pc:docMk/>
            <pc:sldMk cId="3164745756" sldId="420"/>
            <ac:spMk id="4" creationId="{FE44B184-D689-4295-97FB-2CE27D8ECB3F}"/>
          </ac:spMkLst>
        </pc:spChg>
        <pc:spChg chg="mod">
          <ac:chgData name="Ellen Egeland Flø" userId="bb6505ce92b5abf7" providerId="LiveId" clId="{947B679C-D9A8-453D-AC2D-02AC17CD9767}" dt="2022-06-26T08:50:01.546" v="116" actId="13926"/>
          <ac:spMkLst>
            <pc:docMk/>
            <pc:sldMk cId="3164745756" sldId="420"/>
            <ac:spMk id="7" creationId="{B3880BBA-7582-4E71-B844-200DB3F2430B}"/>
          </ac:spMkLst>
        </pc:spChg>
        <pc:spChg chg="mod">
          <ac:chgData name="Ellen Egeland Flø" userId="bb6505ce92b5abf7" providerId="LiveId" clId="{947B679C-D9A8-453D-AC2D-02AC17CD9767}" dt="2022-06-26T08:09:02.845" v="92" actId="20577"/>
          <ac:spMkLst>
            <pc:docMk/>
            <pc:sldMk cId="3164745756" sldId="420"/>
            <ac:spMk id="10" creationId="{C7D84AF6-EA00-462B-8EBA-7644D692A1C4}"/>
          </ac:spMkLst>
        </pc:spChg>
        <pc:spChg chg="add mod">
          <ac:chgData name="Ellen Egeland Flø" userId="bb6505ce92b5abf7" providerId="LiveId" clId="{947B679C-D9A8-453D-AC2D-02AC17CD9767}" dt="2022-06-26T08:02:23.739" v="43" actId="14100"/>
          <ac:spMkLst>
            <pc:docMk/>
            <pc:sldMk cId="3164745756" sldId="420"/>
            <ac:spMk id="42" creationId="{F5B48D17-BCF3-B93F-ABB0-83D5C85EC80E}"/>
          </ac:spMkLst>
        </pc:spChg>
      </pc:sldChg>
      <pc:sldChg chg="modSp mod">
        <pc:chgData name="Ellen Egeland Flø" userId="bb6505ce92b5abf7" providerId="LiveId" clId="{947B679C-D9A8-453D-AC2D-02AC17CD9767}" dt="2022-06-26T08:11:33.298" v="113" actId="1036"/>
        <pc:sldMkLst>
          <pc:docMk/>
          <pc:sldMk cId="3057204222" sldId="423"/>
        </pc:sldMkLst>
        <pc:spChg chg="mod">
          <ac:chgData name="Ellen Egeland Flø" userId="bb6505ce92b5abf7" providerId="LiveId" clId="{947B679C-D9A8-453D-AC2D-02AC17CD9767}" dt="2022-06-26T08:10:53.864" v="94" actId="20577"/>
          <ac:spMkLst>
            <pc:docMk/>
            <pc:sldMk cId="3057204222" sldId="423"/>
            <ac:spMk id="7" creationId="{CC7A6D8E-F0BC-42C1-8F27-CAD53D0891DF}"/>
          </ac:spMkLst>
        </pc:spChg>
        <pc:spChg chg="mod">
          <ac:chgData name="Ellen Egeland Flø" userId="bb6505ce92b5abf7" providerId="LiveId" clId="{947B679C-D9A8-453D-AC2D-02AC17CD9767}" dt="2022-06-26T08:11:33.298" v="113" actId="1036"/>
          <ac:spMkLst>
            <pc:docMk/>
            <pc:sldMk cId="3057204222" sldId="423"/>
            <ac:spMk id="14" creationId="{05376CD0-E449-4172-A338-01976325DCAA}"/>
          </ac:spMkLst>
        </pc:spChg>
        <pc:picChg chg="mod">
          <ac:chgData name="Ellen Egeland Flø" userId="bb6505ce92b5abf7" providerId="LiveId" clId="{947B679C-D9A8-453D-AC2D-02AC17CD9767}" dt="2022-06-26T08:11:28.398" v="111" actId="1035"/>
          <ac:picMkLst>
            <pc:docMk/>
            <pc:sldMk cId="3057204222" sldId="423"/>
            <ac:picMk id="9" creationId="{531D459B-1A1C-3400-6A42-82CF8EE6E8C4}"/>
          </ac:picMkLst>
        </pc:picChg>
      </pc:sldChg>
    </pc:docChg>
  </pc:docChgLst>
  <pc:docChgLst>
    <pc:chgData name="Alexander Raphael Holen Bjørndal" userId="bb8ae104-39df-42a4-b412-2a5ae37292a8" providerId="ADAL" clId="{81924AB3-DE0E-47A1-BC85-F1B21E4E0A8F}"/>
    <pc:docChg chg="undo custSel addSld modSld">
      <pc:chgData name="Alexander Raphael Holen Bjørndal" userId="bb8ae104-39df-42a4-b412-2a5ae37292a8" providerId="ADAL" clId="{81924AB3-DE0E-47A1-BC85-F1B21E4E0A8F}" dt="2021-02-08T19:22:19.156" v="15954" actId="20577"/>
      <pc:docMkLst>
        <pc:docMk/>
      </pc:docMkLst>
      <pc:sldChg chg="addSp modSp mod">
        <pc:chgData name="Alexander Raphael Holen Bjørndal" userId="bb8ae104-39df-42a4-b412-2a5ae37292a8" providerId="ADAL" clId="{81924AB3-DE0E-47A1-BC85-F1B21E4E0A8F}" dt="2021-01-14T21:02:01.351" v="15119" actId="1076"/>
        <pc:sldMkLst>
          <pc:docMk/>
          <pc:sldMk cId="1736478933" sldId="257"/>
        </pc:sldMkLst>
        <pc:spChg chg="mod">
          <ac:chgData name="Alexander Raphael Holen Bjørndal" userId="bb8ae104-39df-42a4-b412-2a5ae37292a8" providerId="ADAL" clId="{81924AB3-DE0E-47A1-BC85-F1B21E4E0A8F}" dt="2021-01-07T17:31:38.542" v="1394" actId="20577"/>
          <ac:spMkLst>
            <pc:docMk/>
            <pc:sldMk cId="1736478933" sldId="257"/>
            <ac:spMk id="7" creationId="{7251A828-52FC-40CA-8CA7-01FB296A4C1F}"/>
          </ac:spMkLst>
        </pc:spChg>
        <pc:spChg chg="mod">
          <ac:chgData name="Alexander Raphael Holen Bjørndal" userId="bb8ae104-39df-42a4-b412-2a5ae37292a8" providerId="ADAL" clId="{81924AB3-DE0E-47A1-BC85-F1B21E4E0A8F}" dt="2021-01-08T20:41:28.641" v="7398" actId="1076"/>
          <ac:spMkLst>
            <pc:docMk/>
            <pc:sldMk cId="1736478933" sldId="257"/>
            <ac:spMk id="12" creationId="{67CA0BB6-2A05-4D47-A205-14ADF2BF728D}"/>
          </ac:spMkLst>
        </pc:spChg>
        <pc:spChg chg="mod">
          <ac:chgData name="Alexander Raphael Holen Bjørndal" userId="bb8ae104-39df-42a4-b412-2a5ae37292a8" providerId="ADAL" clId="{81924AB3-DE0E-47A1-BC85-F1B21E4E0A8F}" dt="2021-01-08T20:41:25.756" v="7397" actId="1076"/>
          <ac:spMkLst>
            <pc:docMk/>
            <pc:sldMk cId="1736478933" sldId="257"/>
            <ac:spMk id="13" creationId="{26BD3144-2521-4A24-8E14-2DA22558E3F3}"/>
          </ac:spMkLst>
        </pc:spChg>
        <pc:spChg chg="mod">
          <ac:chgData name="Alexander Raphael Holen Bjørndal" userId="bb8ae104-39df-42a4-b412-2a5ae37292a8" providerId="ADAL" clId="{81924AB3-DE0E-47A1-BC85-F1B21E4E0A8F}" dt="2021-01-08T20:48:23.712" v="7897" actId="20577"/>
          <ac:spMkLst>
            <pc:docMk/>
            <pc:sldMk cId="1736478933" sldId="257"/>
            <ac:spMk id="14" creationId="{4345BD73-FA08-42D3-A859-AA21D4E5E7A6}"/>
          </ac:spMkLst>
        </pc:spChg>
        <pc:picChg chg="add mod">
          <ac:chgData name="Alexander Raphael Holen Bjørndal" userId="bb8ae104-39df-42a4-b412-2a5ae37292a8" providerId="ADAL" clId="{81924AB3-DE0E-47A1-BC85-F1B21E4E0A8F}" dt="2021-01-12T11:20:28.245" v="13229" actId="1076"/>
          <ac:picMkLst>
            <pc:docMk/>
            <pc:sldMk cId="1736478933" sldId="257"/>
            <ac:picMk id="4" creationId="{FD09E8BE-7443-4E8E-860B-1322D54CE9DC}"/>
          </ac:picMkLst>
        </pc:picChg>
        <pc:picChg chg="add mod">
          <ac:chgData name="Alexander Raphael Holen Bjørndal" userId="bb8ae104-39df-42a4-b412-2a5ae37292a8" providerId="ADAL" clId="{81924AB3-DE0E-47A1-BC85-F1B21E4E0A8F}" dt="2021-01-11T15:01:34.497" v="8776" actId="1076"/>
          <ac:picMkLst>
            <pc:docMk/>
            <pc:sldMk cId="1736478933" sldId="257"/>
            <ac:picMk id="5" creationId="{048067FE-22FF-4525-B426-C18F50D44D55}"/>
          </ac:picMkLst>
        </pc:picChg>
        <pc:picChg chg="add mod">
          <ac:chgData name="Alexander Raphael Holen Bjørndal" userId="bb8ae104-39df-42a4-b412-2a5ae37292a8" providerId="ADAL" clId="{81924AB3-DE0E-47A1-BC85-F1B21E4E0A8F}" dt="2021-01-14T21:02:01.351" v="15119" actId="1076"/>
          <ac:picMkLst>
            <pc:docMk/>
            <pc:sldMk cId="1736478933" sldId="257"/>
            <ac:picMk id="9" creationId="{CF30E247-0D2C-4971-B250-DC97406BE74B}"/>
          </ac:picMkLst>
        </pc:picChg>
      </pc:sldChg>
      <pc:sldChg chg="delSp modSp mod">
        <pc:chgData name="Alexander Raphael Holen Bjørndal" userId="bb8ae104-39df-42a4-b412-2a5ae37292a8" providerId="ADAL" clId="{81924AB3-DE0E-47A1-BC85-F1B21E4E0A8F}" dt="2021-01-11T20:02:46.908" v="9559" actId="20577"/>
        <pc:sldMkLst>
          <pc:docMk/>
          <pc:sldMk cId="483235074" sldId="258"/>
        </pc:sldMkLst>
        <pc:spChg chg="mod">
          <ac:chgData name="Alexander Raphael Holen Bjørndal" userId="bb8ae104-39df-42a4-b412-2a5ae37292a8" providerId="ADAL" clId="{81924AB3-DE0E-47A1-BC85-F1B21E4E0A8F}" dt="2021-01-11T20:00:48.280" v="9409" actId="20577"/>
          <ac:spMkLst>
            <pc:docMk/>
            <pc:sldMk cId="483235074" sldId="258"/>
            <ac:spMk id="4" creationId="{B1F6FFCE-2AAF-4D48-A3F0-13D1333854A2}"/>
          </ac:spMkLst>
        </pc:spChg>
        <pc:spChg chg="mod">
          <ac:chgData name="Alexander Raphael Holen Bjørndal" userId="bb8ae104-39df-42a4-b412-2a5ae37292a8" providerId="ADAL" clId="{81924AB3-DE0E-47A1-BC85-F1B21E4E0A8F}" dt="2021-01-11T20:02:46.908" v="9559" actId="20577"/>
          <ac:spMkLst>
            <pc:docMk/>
            <pc:sldMk cId="483235074" sldId="258"/>
            <ac:spMk id="5" creationId="{96187076-9360-4965-85D6-8451D6F5EF22}"/>
          </ac:spMkLst>
        </pc:spChg>
        <pc:spChg chg="del mod">
          <ac:chgData name="Alexander Raphael Holen Bjørndal" userId="bb8ae104-39df-42a4-b412-2a5ae37292a8" providerId="ADAL" clId="{81924AB3-DE0E-47A1-BC85-F1B21E4E0A8F}" dt="2021-01-08T20:36:02.502" v="7212"/>
          <ac:spMkLst>
            <pc:docMk/>
            <pc:sldMk cId="483235074" sldId="258"/>
            <ac:spMk id="6" creationId="{9653026B-FD9A-4A89-9FC7-728E60DE6B53}"/>
          </ac:spMkLst>
        </pc:spChg>
        <pc:spChg chg="mod">
          <ac:chgData name="Alexander Raphael Holen Bjørndal" userId="bb8ae104-39df-42a4-b412-2a5ae37292a8" providerId="ADAL" clId="{81924AB3-DE0E-47A1-BC85-F1B21E4E0A8F}" dt="2021-01-08T20:50:48.277" v="8406" actId="20577"/>
          <ac:spMkLst>
            <pc:docMk/>
            <pc:sldMk cId="483235074" sldId="258"/>
            <ac:spMk id="10" creationId="{6DB2472E-822E-49F8-AEC3-6DE4E0F27738}"/>
          </ac:spMkLst>
        </pc:spChg>
        <pc:picChg chg="del">
          <ac:chgData name="Alexander Raphael Holen Bjørndal" userId="bb8ae104-39df-42a4-b412-2a5ae37292a8" providerId="ADAL" clId="{81924AB3-DE0E-47A1-BC85-F1B21E4E0A8F}" dt="2021-01-08T20:30:49.742" v="6808" actId="478"/>
          <ac:picMkLst>
            <pc:docMk/>
            <pc:sldMk cId="483235074" sldId="258"/>
            <ac:picMk id="2" creationId="{DC66D0E6-2383-4A6A-9B76-AC8650494AF3}"/>
          </ac:picMkLst>
        </pc:picChg>
        <pc:picChg chg="del">
          <ac:chgData name="Alexander Raphael Holen Bjørndal" userId="bb8ae104-39df-42a4-b412-2a5ae37292a8" providerId="ADAL" clId="{81924AB3-DE0E-47A1-BC85-F1B21E4E0A8F}" dt="2021-01-08T20:30:50.412" v="6809" actId="478"/>
          <ac:picMkLst>
            <pc:docMk/>
            <pc:sldMk cId="483235074" sldId="258"/>
            <ac:picMk id="3" creationId="{78C784DA-35BB-4483-8CDA-1E3EFA7E436E}"/>
          </ac:picMkLst>
        </pc:picChg>
        <pc:picChg chg="del">
          <ac:chgData name="Alexander Raphael Holen Bjørndal" userId="bb8ae104-39df-42a4-b412-2a5ae37292a8" providerId="ADAL" clId="{81924AB3-DE0E-47A1-BC85-F1B21E4E0A8F}" dt="2021-01-08T20:36:03.234" v="7213" actId="478"/>
          <ac:picMkLst>
            <pc:docMk/>
            <pc:sldMk cId="483235074" sldId="258"/>
            <ac:picMk id="7" creationId="{C0F304E2-8B27-4379-A62C-03581E1BC2EF}"/>
          </ac:picMkLst>
        </pc:picChg>
        <pc:picChg chg="del">
          <ac:chgData name="Alexander Raphael Holen Bjørndal" userId="bb8ae104-39df-42a4-b412-2a5ae37292a8" providerId="ADAL" clId="{81924AB3-DE0E-47A1-BC85-F1B21E4E0A8F}" dt="2021-01-08T20:36:02.487" v="7210" actId="478"/>
          <ac:picMkLst>
            <pc:docMk/>
            <pc:sldMk cId="483235074" sldId="258"/>
            <ac:picMk id="14" creationId="{DE2082DF-3328-46F6-8AD2-372B263463B4}"/>
          </ac:picMkLst>
        </pc:picChg>
      </pc:sldChg>
      <pc:sldChg chg="addSp delSp modSp mod">
        <pc:chgData name="Alexander Raphael Holen Bjørndal" userId="bb8ae104-39df-42a4-b412-2a5ae37292a8" providerId="ADAL" clId="{81924AB3-DE0E-47A1-BC85-F1B21E4E0A8F}" dt="2021-01-14T21:26:43.977" v="15953" actId="1076"/>
        <pc:sldMkLst>
          <pc:docMk/>
          <pc:sldMk cId="2182483089" sldId="419"/>
        </pc:sldMkLst>
        <pc:spChg chg="mod">
          <ac:chgData name="Alexander Raphael Holen Bjørndal" userId="bb8ae104-39df-42a4-b412-2a5ae37292a8" providerId="ADAL" clId="{81924AB3-DE0E-47A1-BC85-F1B21E4E0A8F}" dt="2021-01-13T21:06:42.348" v="14396" actId="20577"/>
          <ac:spMkLst>
            <pc:docMk/>
            <pc:sldMk cId="2182483089" sldId="419"/>
            <ac:spMk id="2" creationId="{898DB7F1-7FBE-4B46-BC68-856FF09ADEEC}"/>
          </ac:spMkLst>
        </pc:spChg>
        <pc:spChg chg="del mod">
          <ac:chgData name="Alexander Raphael Holen Bjørndal" userId="bb8ae104-39df-42a4-b412-2a5ae37292a8" providerId="ADAL" clId="{81924AB3-DE0E-47A1-BC85-F1B21E4E0A8F}" dt="2021-01-08T20:30:42.920" v="6807" actId="478"/>
          <ac:spMkLst>
            <pc:docMk/>
            <pc:sldMk cId="2182483089" sldId="419"/>
            <ac:spMk id="6" creationId="{DC73DEB0-59D1-43D5-930E-ABB3009210CA}"/>
          </ac:spMkLst>
        </pc:spChg>
        <pc:spChg chg="add del mod">
          <ac:chgData name="Alexander Raphael Holen Bjørndal" userId="bb8ae104-39df-42a4-b412-2a5ae37292a8" providerId="ADAL" clId="{81924AB3-DE0E-47A1-BC85-F1B21E4E0A8F}" dt="2021-01-14T21:26:43.977" v="15953" actId="1076"/>
          <ac:spMkLst>
            <pc:docMk/>
            <pc:sldMk cId="2182483089" sldId="419"/>
            <ac:spMk id="7" creationId="{CC7A6D8E-F0BC-42C1-8F27-CAD53D0891DF}"/>
          </ac:spMkLst>
        </pc:spChg>
        <pc:spChg chg="add mod">
          <ac:chgData name="Alexander Raphael Holen Bjørndal" userId="bb8ae104-39df-42a4-b412-2a5ae37292a8" providerId="ADAL" clId="{81924AB3-DE0E-47A1-BC85-F1B21E4E0A8F}" dt="2021-01-14T21:26:43.977" v="15953" actId="1076"/>
          <ac:spMkLst>
            <pc:docMk/>
            <pc:sldMk cId="2182483089" sldId="419"/>
            <ac:spMk id="10" creationId="{1D863EDB-1854-4722-8A22-5DFEDA2EC14E}"/>
          </ac:spMkLst>
        </pc:spChg>
        <pc:spChg chg="add mod">
          <ac:chgData name="Alexander Raphael Holen Bjørndal" userId="bb8ae104-39df-42a4-b412-2a5ae37292a8" providerId="ADAL" clId="{81924AB3-DE0E-47A1-BC85-F1B21E4E0A8F}" dt="2021-01-14T21:26:43.977" v="15953" actId="1076"/>
          <ac:spMkLst>
            <pc:docMk/>
            <pc:sldMk cId="2182483089" sldId="419"/>
            <ac:spMk id="13" creationId="{02733705-2CCC-45BC-BEC6-9D7A0F405077}"/>
          </ac:spMkLst>
        </pc:spChg>
        <pc:spChg chg="mod">
          <ac:chgData name="Alexander Raphael Holen Bjørndal" userId="bb8ae104-39df-42a4-b412-2a5ae37292a8" providerId="ADAL" clId="{81924AB3-DE0E-47A1-BC85-F1B21E4E0A8F}" dt="2021-01-14T21:26:38.501" v="15952" actId="1076"/>
          <ac:spMkLst>
            <pc:docMk/>
            <pc:sldMk cId="2182483089" sldId="419"/>
            <ac:spMk id="18" creationId="{919407FD-7F6F-4684-B9E7-B672A4AE05B3}"/>
          </ac:spMkLst>
        </pc:spChg>
        <pc:spChg chg="add mod">
          <ac:chgData name="Alexander Raphael Holen Bjørndal" userId="bb8ae104-39df-42a4-b412-2a5ae37292a8" providerId="ADAL" clId="{81924AB3-DE0E-47A1-BC85-F1B21E4E0A8F}" dt="2021-01-14T21:26:43.977" v="15953" actId="1076"/>
          <ac:spMkLst>
            <pc:docMk/>
            <pc:sldMk cId="2182483089" sldId="419"/>
            <ac:spMk id="20" creationId="{4BC52CAC-AE55-46A1-A9AC-BA40E459E0B7}"/>
          </ac:spMkLst>
        </pc:spChg>
        <pc:spChg chg="add mod">
          <ac:chgData name="Alexander Raphael Holen Bjørndal" userId="bb8ae104-39df-42a4-b412-2a5ae37292a8" providerId="ADAL" clId="{81924AB3-DE0E-47A1-BC85-F1B21E4E0A8F}" dt="2021-01-14T21:26:43.977" v="15953" actId="1076"/>
          <ac:spMkLst>
            <pc:docMk/>
            <pc:sldMk cId="2182483089" sldId="419"/>
            <ac:spMk id="21" creationId="{278FBBBF-0C80-4EC8-8BC4-C70FAADF24B1}"/>
          </ac:spMkLst>
        </pc:spChg>
        <pc:spChg chg="del">
          <ac:chgData name="Alexander Raphael Holen Bjørndal" userId="bb8ae104-39df-42a4-b412-2a5ae37292a8" providerId="ADAL" clId="{81924AB3-DE0E-47A1-BC85-F1B21E4E0A8F}" dt="2021-01-07T15:42:59.840" v="52" actId="478"/>
          <ac:spMkLst>
            <pc:docMk/>
            <pc:sldMk cId="2182483089" sldId="419"/>
            <ac:spMk id="22" creationId="{0F0D5C46-4EBC-4B15-B076-F36D14E6A312}"/>
          </ac:spMkLst>
        </pc:spChg>
        <pc:spChg chg="del">
          <ac:chgData name="Alexander Raphael Holen Bjørndal" userId="bb8ae104-39df-42a4-b412-2a5ae37292a8" providerId="ADAL" clId="{81924AB3-DE0E-47A1-BC85-F1B21E4E0A8F}" dt="2021-01-07T15:43:01.427" v="53" actId="478"/>
          <ac:spMkLst>
            <pc:docMk/>
            <pc:sldMk cId="2182483089" sldId="419"/>
            <ac:spMk id="24" creationId="{8DF9E750-25C2-400D-B2AC-60CAC8B4E578}"/>
          </ac:spMkLst>
        </pc:spChg>
        <pc:graphicFrameChg chg="add del mod modGraphic">
          <ac:chgData name="Alexander Raphael Holen Bjørndal" userId="bb8ae104-39df-42a4-b412-2a5ae37292a8" providerId="ADAL" clId="{81924AB3-DE0E-47A1-BC85-F1B21E4E0A8F}" dt="2021-01-14T21:07:44.250" v="15285" actId="478"/>
          <ac:graphicFrameMkLst>
            <pc:docMk/>
            <pc:sldMk cId="2182483089" sldId="419"/>
            <ac:graphicFrameMk id="11" creationId="{F4B5636B-DEE9-4B68-BE2C-AB583225FC64}"/>
          </ac:graphicFrameMkLst>
        </pc:graphicFrameChg>
        <pc:graphicFrameChg chg="add del mod modGraphic">
          <ac:chgData name="Alexander Raphael Holen Bjørndal" userId="bb8ae104-39df-42a4-b412-2a5ae37292a8" providerId="ADAL" clId="{81924AB3-DE0E-47A1-BC85-F1B21E4E0A8F}" dt="2021-01-14T21:13:05.811" v="15407" actId="478"/>
          <ac:graphicFrameMkLst>
            <pc:docMk/>
            <pc:sldMk cId="2182483089" sldId="419"/>
            <ac:graphicFrameMk id="12" creationId="{2B04A057-F255-4A0A-8005-6D8C61F0D24A}"/>
          </ac:graphicFrameMkLst>
        </pc:graphicFrameChg>
        <pc:picChg chg="add del mod">
          <ac:chgData name="Alexander Raphael Holen Bjørndal" userId="bb8ae104-39df-42a4-b412-2a5ae37292a8" providerId="ADAL" clId="{81924AB3-DE0E-47A1-BC85-F1B21E4E0A8F}" dt="2021-01-11T14:42:49.541" v="8524" actId="21"/>
          <ac:picMkLst>
            <pc:docMk/>
            <pc:sldMk cId="2182483089" sldId="419"/>
            <ac:picMk id="4" creationId="{4FBC7215-DF3D-4159-BA5F-5D12B0DE1F4E}"/>
          </ac:picMkLst>
        </pc:picChg>
        <pc:picChg chg="add del">
          <ac:chgData name="Alexander Raphael Holen Bjørndal" userId="bb8ae104-39df-42a4-b412-2a5ae37292a8" providerId="ADAL" clId="{81924AB3-DE0E-47A1-BC85-F1B21E4E0A8F}" dt="2021-01-14T21:01:52.267" v="15113" actId="21"/>
          <ac:picMkLst>
            <pc:docMk/>
            <pc:sldMk cId="2182483089" sldId="419"/>
            <ac:picMk id="4" creationId="{76EF58D5-C743-4CFB-8010-52E361817C1A}"/>
          </ac:picMkLst>
        </pc:picChg>
        <pc:picChg chg="add del mod">
          <ac:chgData name="Alexander Raphael Holen Bjørndal" userId="bb8ae104-39df-42a4-b412-2a5ae37292a8" providerId="ADAL" clId="{81924AB3-DE0E-47A1-BC85-F1B21E4E0A8F}" dt="2021-01-11T19:40:00.287" v="9250" actId="21"/>
          <ac:picMkLst>
            <pc:docMk/>
            <pc:sldMk cId="2182483089" sldId="419"/>
            <ac:picMk id="5" creationId="{8F0CEFF2-88BF-4035-AE30-DF631CE01EAA}"/>
          </ac:picMkLst>
        </pc:picChg>
        <pc:picChg chg="add mod">
          <ac:chgData name="Alexander Raphael Holen Bjørndal" userId="bb8ae104-39df-42a4-b412-2a5ae37292a8" providerId="ADAL" clId="{81924AB3-DE0E-47A1-BC85-F1B21E4E0A8F}" dt="2021-01-14T21:26:43.977" v="15953" actId="1076"/>
          <ac:picMkLst>
            <pc:docMk/>
            <pc:sldMk cId="2182483089" sldId="419"/>
            <ac:picMk id="6" creationId="{3A686857-D5FF-4D6D-B011-AFA1AC690EFA}"/>
          </ac:picMkLst>
        </pc:picChg>
        <pc:picChg chg="add mod">
          <ac:chgData name="Alexander Raphael Holen Bjørndal" userId="bb8ae104-39df-42a4-b412-2a5ae37292a8" providerId="ADAL" clId="{81924AB3-DE0E-47A1-BC85-F1B21E4E0A8F}" dt="2021-01-14T21:26:43.977" v="15953" actId="1076"/>
          <ac:picMkLst>
            <pc:docMk/>
            <pc:sldMk cId="2182483089" sldId="419"/>
            <ac:picMk id="8" creationId="{BB14ABBA-0D65-49F9-879F-AC3E7D813CF8}"/>
          </ac:picMkLst>
        </pc:picChg>
        <pc:picChg chg="del">
          <ac:chgData name="Alexander Raphael Holen Bjørndal" userId="bb8ae104-39df-42a4-b412-2a5ae37292a8" providerId="ADAL" clId="{81924AB3-DE0E-47A1-BC85-F1B21E4E0A8F}" dt="2021-01-07T15:42:51.447" v="45" actId="478"/>
          <ac:picMkLst>
            <pc:docMk/>
            <pc:sldMk cId="2182483089" sldId="419"/>
            <ac:picMk id="8" creationId="{DF7D2AF0-3880-4590-87A7-424F1723B75D}"/>
          </ac:picMkLst>
        </pc:picChg>
        <pc:picChg chg="add mod">
          <ac:chgData name="Alexander Raphael Holen Bjørndal" userId="bb8ae104-39df-42a4-b412-2a5ae37292a8" providerId="ADAL" clId="{81924AB3-DE0E-47A1-BC85-F1B21E4E0A8F}" dt="2021-01-14T21:23:01.161" v="15951" actId="1076"/>
          <ac:picMkLst>
            <pc:docMk/>
            <pc:sldMk cId="2182483089" sldId="419"/>
            <ac:picMk id="9" creationId="{B7DD196D-89D3-4C63-8AC4-1B04D3619F23}"/>
          </ac:picMkLst>
        </pc:picChg>
        <pc:picChg chg="del">
          <ac:chgData name="Alexander Raphael Holen Bjørndal" userId="bb8ae104-39df-42a4-b412-2a5ae37292a8" providerId="ADAL" clId="{81924AB3-DE0E-47A1-BC85-F1B21E4E0A8F}" dt="2021-01-07T15:42:57.272" v="51" actId="478"/>
          <ac:picMkLst>
            <pc:docMk/>
            <pc:sldMk cId="2182483089" sldId="419"/>
            <ac:picMk id="11" creationId="{7F7B40BF-DA52-447D-89B3-B7E406C11C9C}"/>
          </ac:picMkLst>
        </pc:picChg>
        <pc:picChg chg="del">
          <ac:chgData name="Alexander Raphael Holen Bjørndal" userId="bb8ae104-39df-42a4-b412-2a5ae37292a8" providerId="ADAL" clId="{81924AB3-DE0E-47A1-BC85-F1B21E4E0A8F}" dt="2021-01-07T15:42:52.465" v="46" actId="478"/>
          <ac:picMkLst>
            <pc:docMk/>
            <pc:sldMk cId="2182483089" sldId="419"/>
            <ac:picMk id="13" creationId="{76E4300D-5A38-47AC-AABB-65DD34BB397E}"/>
          </ac:picMkLst>
        </pc:picChg>
        <pc:picChg chg="del">
          <ac:chgData name="Alexander Raphael Holen Bjørndal" userId="bb8ae104-39df-42a4-b412-2a5ae37292a8" providerId="ADAL" clId="{81924AB3-DE0E-47A1-BC85-F1B21E4E0A8F}" dt="2021-01-07T15:42:56.747" v="50" actId="478"/>
          <ac:picMkLst>
            <pc:docMk/>
            <pc:sldMk cId="2182483089" sldId="419"/>
            <ac:picMk id="14" creationId="{41E1A6F1-B153-4490-91D5-6AF6F28DDF00}"/>
          </ac:picMkLst>
        </pc:picChg>
        <pc:picChg chg="add mod">
          <ac:chgData name="Alexander Raphael Holen Bjørndal" userId="bb8ae104-39df-42a4-b412-2a5ae37292a8" providerId="ADAL" clId="{81924AB3-DE0E-47A1-BC85-F1B21E4E0A8F}" dt="2021-01-14T21:26:43.977" v="15953" actId="1076"/>
          <ac:picMkLst>
            <pc:docMk/>
            <pc:sldMk cId="2182483089" sldId="419"/>
            <ac:picMk id="15" creationId="{220251F2-F8D3-4F88-A1EB-2E0B087350A1}"/>
          </ac:picMkLst>
        </pc:picChg>
        <pc:picChg chg="del">
          <ac:chgData name="Alexander Raphael Holen Bjørndal" userId="bb8ae104-39df-42a4-b412-2a5ae37292a8" providerId="ADAL" clId="{81924AB3-DE0E-47A1-BC85-F1B21E4E0A8F}" dt="2021-01-07T15:42:53.638" v="47" actId="478"/>
          <ac:picMkLst>
            <pc:docMk/>
            <pc:sldMk cId="2182483089" sldId="419"/>
            <ac:picMk id="15" creationId="{27D159AC-635C-4919-AAE0-E44CDD9701FA}"/>
          </ac:picMkLst>
        </pc:picChg>
        <pc:picChg chg="add mod">
          <ac:chgData name="Alexander Raphael Holen Bjørndal" userId="bb8ae104-39df-42a4-b412-2a5ae37292a8" providerId="ADAL" clId="{81924AB3-DE0E-47A1-BC85-F1B21E4E0A8F}" dt="2021-01-14T21:26:43.977" v="15953" actId="1076"/>
          <ac:picMkLst>
            <pc:docMk/>
            <pc:sldMk cId="2182483089" sldId="419"/>
            <ac:picMk id="17" creationId="{172B324A-6001-4BAF-BD5A-BFDC289C5121}"/>
          </ac:picMkLst>
        </pc:picChg>
        <pc:picChg chg="del">
          <ac:chgData name="Alexander Raphael Holen Bjørndal" userId="bb8ae104-39df-42a4-b412-2a5ae37292a8" providerId="ADAL" clId="{81924AB3-DE0E-47A1-BC85-F1B21E4E0A8F}" dt="2021-01-07T15:42:50.983" v="44" actId="478"/>
          <ac:picMkLst>
            <pc:docMk/>
            <pc:sldMk cId="2182483089" sldId="419"/>
            <ac:picMk id="25" creationId="{1110B2A7-C268-460D-A32C-BADAD7F96B47}"/>
          </ac:picMkLst>
        </pc:picChg>
        <pc:cxnChg chg="del">
          <ac:chgData name="Alexander Raphael Holen Bjørndal" userId="bb8ae104-39df-42a4-b412-2a5ae37292a8" providerId="ADAL" clId="{81924AB3-DE0E-47A1-BC85-F1B21E4E0A8F}" dt="2021-01-07T15:43:02.090" v="54" actId="478"/>
          <ac:cxnSpMkLst>
            <pc:docMk/>
            <pc:sldMk cId="2182483089" sldId="419"/>
            <ac:cxnSpMk id="27" creationId="{9ABC99D8-1FFA-4E64-BDE8-99B24850BAF4}"/>
          </ac:cxnSpMkLst>
        </pc:cxnChg>
        <pc:cxnChg chg="del">
          <ac:chgData name="Alexander Raphael Holen Bjørndal" userId="bb8ae104-39df-42a4-b412-2a5ae37292a8" providerId="ADAL" clId="{81924AB3-DE0E-47A1-BC85-F1B21E4E0A8F}" dt="2021-01-07T15:43:02.845" v="55" actId="478"/>
          <ac:cxnSpMkLst>
            <pc:docMk/>
            <pc:sldMk cId="2182483089" sldId="419"/>
            <ac:cxnSpMk id="28" creationId="{4D0CF3FD-2072-4067-A561-51503E5828A2}"/>
          </ac:cxnSpMkLst>
        </pc:cxnChg>
        <pc:cxnChg chg="del">
          <ac:chgData name="Alexander Raphael Holen Bjørndal" userId="bb8ae104-39df-42a4-b412-2a5ae37292a8" providerId="ADAL" clId="{81924AB3-DE0E-47A1-BC85-F1B21E4E0A8F}" dt="2021-01-07T15:43:03.600" v="56" actId="478"/>
          <ac:cxnSpMkLst>
            <pc:docMk/>
            <pc:sldMk cId="2182483089" sldId="419"/>
            <ac:cxnSpMk id="29" creationId="{0DA7CCFC-6609-45F7-85A9-9AF9B440C30B}"/>
          </ac:cxnSpMkLst>
        </pc:cxnChg>
      </pc:sldChg>
      <pc:sldChg chg="addSp delSp modSp mod">
        <pc:chgData name="Alexander Raphael Holen Bjørndal" userId="bb8ae104-39df-42a4-b412-2a5ae37292a8" providerId="ADAL" clId="{81924AB3-DE0E-47A1-BC85-F1B21E4E0A8F}" dt="2021-02-08T19:22:19.156" v="15954" actId="20577"/>
        <pc:sldMkLst>
          <pc:docMk/>
          <pc:sldMk cId="3164745756" sldId="420"/>
        </pc:sldMkLst>
        <pc:spChg chg="mod">
          <ac:chgData name="Alexander Raphael Holen Bjørndal" userId="bb8ae104-39df-42a4-b412-2a5ae37292a8" providerId="ADAL" clId="{81924AB3-DE0E-47A1-BC85-F1B21E4E0A8F}" dt="2021-01-12T11:04:51.139" v="13208" actId="1076"/>
          <ac:spMkLst>
            <pc:docMk/>
            <pc:sldMk cId="3164745756" sldId="420"/>
            <ac:spMk id="4" creationId="{FE44B184-D689-4295-97FB-2CE27D8ECB3F}"/>
          </ac:spMkLst>
        </pc:spChg>
        <pc:spChg chg="add del mod">
          <ac:chgData name="Alexander Raphael Holen Bjørndal" userId="bb8ae104-39df-42a4-b412-2a5ae37292a8" providerId="ADAL" clId="{81924AB3-DE0E-47A1-BC85-F1B21E4E0A8F}" dt="2021-01-13T21:18:50.211" v="15025" actId="20577"/>
          <ac:spMkLst>
            <pc:docMk/>
            <pc:sldMk cId="3164745756" sldId="420"/>
            <ac:spMk id="5" creationId="{919D0623-7B6D-4823-832B-4AB6F112AEB3}"/>
          </ac:spMkLst>
        </pc:spChg>
        <pc:spChg chg="del">
          <ac:chgData name="Alexander Raphael Holen Bjørndal" userId="bb8ae104-39df-42a4-b412-2a5ae37292a8" providerId="ADAL" clId="{81924AB3-DE0E-47A1-BC85-F1B21E4E0A8F}" dt="2021-01-07T15:42:47.820" v="43" actId="478"/>
          <ac:spMkLst>
            <pc:docMk/>
            <pc:sldMk cId="3164745756" sldId="420"/>
            <ac:spMk id="7" creationId="{113CADC0-479B-424E-9A87-038434346627}"/>
          </ac:spMkLst>
        </pc:spChg>
        <pc:spChg chg="add mod">
          <ac:chgData name="Alexander Raphael Holen Bjørndal" userId="bb8ae104-39df-42a4-b412-2a5ae37292a8" providerId="ADAL" clId="{81924AB3-DE0E-47A1-BC85-F1B21E4E0A8F}" dt="2021-02-08T19:22:19.156" v="15954" actId="20577"/>
          <ac:spMkLst>
            <pc:docMk/>
            <pc:sldMk cId="3164745756" sldId="420"/>
            <ac:spMk id="7" creationId="{B3880BBA-7582-4E71-B844-200DB3F2430B}"/>
          </ac:spMkLst>
        </pc:spChg>
        <pc:spChg chg="mod">
          <ac:chgData name="Alexander Raphael Holen Bjørndal" userId="bb8ae104-39df-42a4-b412-2a5ae37292a8" providerId="ADAL" clId="{81924AB3-DE0E-47A1-BC85-F1B21E4E0A8F}" dt="2021-01-11T21:15:03.731" v="12295" actId="6549"/>
          <ac:spMkLst>
            <pc:docMk/>
            <pc:sldMk cId="3164745756" sldId="420"/>
            <ac:spMk id="9" creationId="{20F48C83-29BB-4CB4-9458-0A2132DA0C28}"/>
          </ac:spMkLst>
        </pc:spChg>
        <pc:spChg chg="add mod">
          <ac:chgData name="Alexander Raphael Holen Bjørndal" userId="bb8ae104-39df-42a4-b412-2a5ae37292a8" providerId="ADAL" clId="{81924AB3-DE0E-47A1-BC85-F1B21E4E0A8F}" dt="2021-01-13T21:17:49.589" v="15023" actId="20577"/>
          <ac:spMkLst>
            <pc:docMk/>
            <pc:sldMk cId="3164745756" sldId="420"/>
            <ac:spMk id="10" creationId="{C7D84AF6-EA00-462B-8EBA-7644D692A1C4}"/>
          </ac:spMkLst>
        </pc:spChg>
        <pc:spChg chg="del mod">
          <ac:chgData name="Alexander Raphael Holen Bjørndal" userId="bb8ae104-39df-42a4-b412-2a5ae37292a8" providerId="ADAL" clId="{81924AB3-DE0E-47A1-BC85-F1B21E4E0A8F}" dt="2021-01-11T21:15:10.561" v="12373" actId="478"/>
          <ac:spMkLst>
            <pc:docMk/>
            <pc:sldMk cId="3164745756" sldId="420"/>
            <ac:spMk id="10" creationId="{CA306D64-1BF9-4619-8764-6794D974D7BF}"/>
          </ac:spMkLst>
        </pc:spChg>
        <pc:spChg chg="del mod">
          <ac:chgData name="Alexander Raphael Holen Bjørndal" userId="bb8ae104-39df-42a4-b412-2a5ae37292a8" providerId="ADAL" clId="{81924AB3-DE0E-47A1-BC85-F1B21E4E0A8F}" dt="2021-01-11T20:06:10.833" v="9881" actId="478"/>
          <ac:spMkLst>
            <pc:docMk/>
            <pc:sldMk cId="3164745756" sldId="420"/>
            <ac:spMk id="11" creationId="{0D0E0F3B-E798-4B34-B8A5-81FC0478E426}"/>
          </ac:spMkLst>
        </pc:spChg>
        <pc:spChg chg="del">
          <ac:chgData name="Alexander Raphael Holen Bjørndal" userId="bb8ae104-39df-42a4-b412-2a5ae37292a8" providerId="ADAL" clId="{81924AB3-DE0E-47A1-BC85-F1B21E4E0A8F}" dt="2021-01-07T17:34:27.089" v="1547" actId="478"/>
          <ac:spMkLst>
            <pc:docMk/>
            <pc:sldMk cId="3164745756" sldId="420"/>
            <ac:spMk id="13" creationId="{3F5CCA7F-EB9C-4D6C-83C1-1226FB75B4DB}"/>
          </ac:spMkLst>
        </pc:spChg>
        <pc:spChg chg="del mod">
          <ac:chgData name="Alexander Raphael Holen Bjørndal" userId="bb8ae104-39df-42a4-b412-2a5ae37292a8" providerId="ADAL" clId="{81924AB3-DE0E-47A1-BC85-F1B21E4E0A8F}" dt="2021-01-11T21:18:36.032" v="12454" actId="478"/>
          <ac:spMkLst>
            <pc:docMk/>
            <pc:sldMk cId="3164745756" sldId="420"/>
            <ac:spMk id="14" creationId="{0C43BD10-D1A9-4383-A4DB-11A585965373}"/>
          </ac:spMkLst>
        </pc:spChg>
        <pc:picChg chg="del">
          <ac:chgData name="Alexander Raphael Holen Bjørndal" userId="bb8ae104-39df-42a4-b412-2a5ae37292a8" providerId="ADAL" clId="{81924AB3-DE0E-47A1-BC85-F1B21E4E0A8F}" dt="2021-01-07T15:42:45.561" v="41" actId="478"/>
          <ac:picMkLst>
            <pc:docMk/>
            <pc:sldMk cId="3164745756" sldId="420"/>
            <ac:picMk id="2" creationId="{800DFACD-2C27-4EE0-AAA1-D68D5F725AB7}"/>
          </ac:picMkLst>
        </pc:picChg>
        <pc:picChg chg="add mod">
          <ac:chgData name="Alexander Raphael Holen Bjørndal" userId="bb8ae104-39df-42a4-b412-2a5ae37292a8" providerId="ADAL" clId="{81924AB3-DE0E-47A1-BC85-F1B21E4E0A8F}" dt="2021-01-13T21:14:16.367" v="14988" actId="1076"/>
          <ac:picMkLst>
            <pc:docMk/>
            <pc:sldMk cId="3164745756" sldId="420"/>
            <ac:picMk id="3" creationId="{FF41E746-27B4-4BE5-8069-99B486906AC6}"/>
          </ac:picMkLst>
        </pc:picChg>
        <pc:picChg chg="del">
          <ac:chgData name="Alexander Raphael Holen Bjørndal" userId="bb8ae104-39df-42a4-b412-2a5ae37292a8" providerId="ADAL" clId="{81924AB3-DE0E-47A1-BC85-F1B21E4E0A8F}" dt="2021-01-07T15:42:46.786" v="42" actId="478"/>
          <ac:picMkLst>
            <pc:docMk/>
            <pc:sldMk cId="3164745756" sldId="420"/>
            <ac:picMk id="6" creationId="{54F7BE12-2DCB-4BE3-8E39-B033F6F5CAC2}"/>
          </ac:picMkLst>
        </pc:picChg>
        <pc:picChg chg="add mod">
          <ac:chgData name="Alexander Raphael Holen Bjørndal" userId="bb8ae104-39df-42a4-b412-2a5ae37292a8" providerId="ADAL" clId="{81924AB3-DE0E-47A1-BC85-F1B21E4E0A8F}" dt="2021-01-11T21:18:08.689" v="12448" actId="1076"/>
          <ac:picMkLst>
            <pc:docMk/>
            <pc:sldMk cId="3164745756" sldId="420"/>
            <ac:picMk id="8" creationId="{800D2031-045C-4719-B6E9-5E7DB5639924}"/>
          </ac:picMkLst>
        </pc:picChg>
      </pc:sldChg>
      <pc:sldChg chg="addSp delSp modSp mod">
        <pc:chgData name="Alexander Raphael Holen Bjørndal" userId="bb8ae104-39df-42a4-b412-2a5ae37292a8" providerId="ADAL" clId="{81924AB3-DE0E-47A1-BC85-F1B21E4E0A8F}" dt="2021-01-08T20:36:43.813" v="7232" actId="478"/>
        <pc:sldMkLst>
          <pc:docMk/>
          <pc:sldMk cId="461890593" sldId="422"/>
        </pc:sldMkLst>
        <pc:spChg chg="add del">
          <ac:chgData name="Alexander Raphael Holen Bjørndal" userId="bb8ae104-39df-42a4-b412-2a5ae37292a8" providerId="ADAL" clId="{81924AB3-DE0E-47A1-BC85-F1B21E4E0A8F}" dt="2021-01-08T20:36:43.813" v="7232" actId="478"/>
          <ac:spMkLst>
            <pc:docMk/>
            <pc:sldMk cId="461890593" sldId="422"/>
            <ac:spMk id="8" creationId="{0F31088B-F5AF-4EEC-8DC3-593889AF3E19}"/>
          </ac:spMkLst>
        </pc:spChg>
        <pc:spChg chg="add del">
          <ac:chgData name="Alexander Raphael Holen Bjørndal" userId="bb8ae104-39df-42a4-b412-2a5ae37292a8" providerId="ADAL" clId="{81924AB3-DE0E-47A1-BC85-F1B21E4E0A8F}" dt="2021-01-08T20:36:34.795" v="7227" actId="478"/>
          <ac:spMkLst>
            <pc:docMk/>
            <pc:sldMk cId="461890593" sldId="422"/>
            <ac:spMk id="9" creationId="{AB1BDFE2-73AD-4392-ADBC-D83EB53A6486}"/>
          </ac:spMkLst>
        </pc:spChg>
        <pc:spChg chg="add del mod">
          <ac:chgData name="Alexander Raphael Holen Bjørndal" userId="bb8ae104-39df-42a4-b412-2a5ae37292a8" providerId="ADAL" clId="{81924AB3-DE0E-47A1-BC85-F1B21E4E0A8F}" dt="2021-01-08T20:36:39.690" v="7230" actId="478"/>
          <ac:spMkLst>
            <pc:docMk/>
            <pc:sldMk cId="461890593" sldId="422"/>
            <ac:spMk id="14" creationId="{D24CBD76-583A-4745-A3E6-2D2AF1919471}"/>
          </ac:spMkLst>
        </pc:spChg>
        <pc:spChg chg="add del">
          <ac:chgData name="Alexander Raphael Holen Bjørndal" userId="bb8ae104-39df-42a4-b412-2a5ae37292a8" providerId="ADAL" clId="{81924AB3-DE0E-47A1-BC85-F1B21E4E0A8F}" dt="2021-01-08T20:36:42.093" v="7231" actId="478"/>
          <ac:spMkLst>
            <pc:docMk/>
            <pc:sldMk cId="461890593" sldId="422"/>
            <ac:spMk id="15" creationId="{85BF5CB2-5FC3-4F13-9EB1-75C1EC9CAB10}"/>
          </ac:spMkLst>
        </pc:spChg>
        <pc:spChg chg="add del">
          <ac:chgData name="Alexander Raphael Holen Bjørndal" userId="bb8ae104-39df-42a4-b412-2a5ae37292a8" providerId="ADAL" clId="{81924AB3-DE0E-47A1-BC85-F1B21E4E0A8F}" dt="2021-01-08T20:36:42.093" v="7231" actId="478"/>
          <ac:spMkLst>
            <pc:docMk/>
            <pc:sldMk cId="461890593" sldId="422"/>
            <ac:spMk id="16" creationId="{6468051C-083C-4D45-8A05-285AADFE5812}"/>
          </ac:spMkLst>
        </pc:spChg>
        <pc:spChg chg="add del">
          <ac:chgData name="Alexander Raphael Holen Bjørndal" userId="bb8ae104-39df-42a4-b412-2a5ae37292a8" providerId="ADAL" clId="{81924AB3-DE0E-47A1-BC85-F1B21E4E0A8F}" dt="2021-01-08T20:36:42.093" v="7231" actId="478"/>
          <ac:spMkLst>
            <pc:docMk/>
            <pc:sldMk cId="461890593" sldId="422"/>
            <ac:spMk id="19" creationId="{A210B392-8D3B-4C82-A0C9-22C80DE51100}"/>
          </ac:spMkLst>
        </pc:spChg>
        <pc:spChg chg="add del mod">
          <ac:chgData name="Alexander Raphael Holen Bjørndal" userId="bb8ae104-39df-42a4-b412-2a5ae37292a8" providerId="ADAL" clId="{81924AB3-DE0E-47A1-BC85-F1B21E4E0A8F}" dt="2021-01-08T20:36:42.093" v="7231" actId="478"/>
          <ac:spMkLst>
            <pc:docMk/>
            <pc:sldMk cId="461890593" sldId="422"/>
            <ac:spMk id="20" creationId="{1B72E57A-F58C-4441-A960-8320FB7DA5C6}"/>
          </ac:spMkLst>
        </pc:spChg>
        <pc:spChg chg="add del">
          <ac:chgData name="Alexander Raphael Holen Bjørndal" userId="bb8ae104-39df-42a4-b412-2a5ae37292a8" providerId="ADAL" clId="{81924AB3-DE0E-47A1-BC85-F1B21E4E0A8F}" dt="2021-01-08T20:36:42.093" v="7231" actId="478"/>
          <ac:spMkLst>
            <pc:docMk/>
            <pc:sldMk cId="461890593" sldId="422"/>
            <ac:spMk id="22" creationId="{7342CB51-96CB-4B40-B2C6-704E937547F0}"/>
          </ac:spMkLst>
        </pc:spChg>
        <pc:spChg chg="add del">
          <ac:chgData name="Alexander Raphael Holen Bjørndal" userId="bb8ae104-39df-42a4-b412-2a5ae37292a8" providerId="ADAL" clId="{81924AB3-DE0E-47A1-BC85-F1B21E4E0A8F}" dt="2021-01-08T20:36:42.093" v="7231" actId="478"/>
          <ac:spMkLst>
            <pc:docMk/>
            <pc:sldMk cId="461890593" sldId="422"/>
            <ac:spMk id="24" creationId="{B949C6D6-371C-4E20-B560-874D22494B4B}"/>
          </ac:spMkLst>
        </pc:spChg>
        <pc:spChg chg="add del">
          <ac:chgData name="Alexander Raphael Holen Bjørndal" userId="bb8ae104-39df-42a4-b412-2a5ae37292a8" providerId="ADAL" clId="{81924AB3-DE0E-47A1-BC85-F1B21E4E0A8F}" dt="2021-01-08T20:36:42.093" v="7231" actId="478"/>
          <ac:spMkLst>
            <pc:docMk/>
            <pc:sldMk cId="461890593" sldId="422"/>
            <ac:spMk id="31" creationId="{AC0EA0FF-0A81-44E9-9E46-1260265F5D03}"/>
          </ac:spMkLst>
        </pc:spChg>
        <pc:spChg chg="add del">
          <ac:chgData name="Alexander Raphael Holen Bjørndal" userId="bb8ae104-39df-42a4-b412-2a5ae37292a8" providerId="ADAL" clId="{81924AB3-DE0E-47A1-BC85-F1B21E4E0A8F}" dt="2021-01-08T20:36:42.093" v="7231" actId="478"/>
          <ac:spMkLst>
            <pc:docMk/>
            <pc:sldMk cId="461890593" sldId="422"/>
            <ac:spMk id="33" creationId="{0F7D2C25-D1B6-4C21-B526-6810E6DCE64E}"/>
          </ac:spMkLst>
        </pc:spChg>
        <pc:spChg chg="add del">
          <ac:chgData name="Alexander Raphael Holen Bjørndal" userId="bb8ae104-39df-42a4-b412-2a5ae37292a8" providerId="ADAL" clId="{81924AB3-DE0E-47A1-BC85-F1B21E4E0A8F}" dt="2021-01-08T20:36:42.093" v="7231" actId="478"/>
          <ac:spMkLst>
            <pc:docMk/>
            <pc:sldMk cId="461890593" sldId="422"/>
            <ac:spMk id="34" creationId="{9D0503EB-2B62-4AF9-B1EF-205831AFD6DC}"/>
          </ac:spMkLst>
        </pc:spChg>
        <pc:spChg chg="add del">
          <ac:chgData name="Alexander Raphael Holen Bjørndal" userId="bb8ae104-39df-42a4-b412-2a5ae37292a8" providerId="ADAL" clId="{81924AB3-DE0E-47A1-BC85-F1B21E4E0A8F}" dt="2021-01-08T20:36:42.093" v="7231" actId="478"/>
          <ac:spMkLst>
            <pc:docMk/>
            <pc:sldMk cId="461890593" sldId="422"/>
            <ac:spMk id="36" creationId="{33DECC06-AF3E-4560-AB78-A4181471A198}"/>
          </ac:spMkLst>
        </pc:spChg>
        <pc:spChg chg="add del">
          <ac:chgData name="Alexander Raphael Holen Bjørndal" userId="bb8ae104-39df-42a4-b412-2a5ae37292a8" providerId="ADAL" clId="{81924AB3-DE0E-47A1-BC85-F1B21E4E0A8F}" dt="2021-01-08T20:36:42.093" v="7231" actId="478"/>
          <ac:spMkLst>
            <pc:docMk/>
            <pc:sldMk cId="461890593" sldId="422"/>
            <ac:spMk id="38" creationId="{94D24CE8-0C80-48BE-9239-4B08F6A1F712}"/>
          </ac:spMkLst>
        </pc:spChg>
        <pc:picChg chg="del">
          <ac:chgData name="Alexander Raphael Holen Bjørndal" userId="bb8ae104-39df-42a4-b412-2a5ae37292a8" providerId="ADAL" clId="{81924AB3-DE0E-47A1-BC85-F1B21E4E0A8F}" dt="2021-01-08T20:36:05.476" v="7214" actId="478"/>
          <ac:picMkLst>
            <pc:docMk/>
            <pc:sldMk cId="461890593" sldId="422"/>
            <ac:picMk id="13" creationId="{B7E28A45-BAB2-4785-87D7-02CC000BA944}"/>
          </ac:picMkLst>
        </pc:picChg>
        <pc:cxnChg chg="add del">
          <ac:chgData name="Alexander Raphael Holen Bjørndal" userId="bb8ae104-39df-42a4-b412-2a5ae37292a8" providerId="ADAL" clId="{81924AB3-DE0E-47A1-BC85-F1B21E4E0A8F}" dt="2021-01-08T20:36:42.093" v="7231" actId="478"/>
          <ac:cxnSpMkLst>
            <pc:docMk/>
            <pc:sldMk cId="461890593" sldId="422"/>
            <ac:cxnSpMk id="26" creationId="{2A10122F-B5E4-4A65-8397-37F103976F58}"/>
          </ac:cxnSpMkLst>
        </pc:cxnChg>
        <pc:cxnChg chg="add del">
          <ac:chgData name="Alexander Raphael Holen Bjørndal" userId="bb8ae104-39df-42a4-b412-2a5ae37292a8" providerId="ADAL" clId="{81924AB3-DE0E-47A1-BC85-F1B21E4E0A8F}" dt="2021-01-08T20:36:42.093" v="7231" actId="478"/>
          <ac:cxnSpMkLst>
            <pc:docMk/>
            <pc:sldMk cId="461890593" sldId="422"/>
            <ac:cxnSpMk id="27" creationId="{E8241753-EFEB-4AF8-A5F4-7C0DDA22FFE5}"/>
          </ac:cxnSpMkLst>
        </pc:cxnChg>
        <pc:cxnChg chg="add del">
          <ac:chgData name="Alexander Raphael Holen Bjørndal" userId="bb8ae104-39df-42a4-b412-2a5ae37292a8" providerId="ADAL" clId="{81924AB3-DE0E-47A1-BC85-F1B21E4E0A8F}" dt="2021-01-08T20:36:42.093" v="7231" actId="478"/>
          <ac:cxnSpMkLst>
            <pc:docMk/>
            <pc:sldMk cId="461890593" sldId="422"/>
            <ac:cxnSpMk id="28" creationId="{EDE82514-0A16-4312-9413-16A822AC481F}"/>
          </ac:cxnSpMkLst>
        </pc:cxnChg>
      </pc:sldChg>
      <pc:sldChg chg="addSp delSp modSp add mod">
        <pc:chgData name="Alexander Raphael Holen Bjørndal" userId="bb8ae104-39df-42a4-b412-2a5ae37292a8" providerId="ADAL" clId="{81924AB3-DE0E-47A1-BC85-F1B21E4E0A8F}" dt="2021-01-13T21:06:27.059" v="14392" actId="20577"/>
        <pc:sldMkLst>
          <pc:docMk/>
          <pc:sldMk cId="3057204222" sldId="423"/>
        </pc:sldMkLst>
        <pc:spChg chg="mod">
          <ac:chgData name="Alexander Raphael Holen Bjørndal" userId="bb8ae104-39df-42a4-b412-2a5ae37292a8" providerId="ADAL" clId="{81924AB3-DE0E-47A1-BC85-F1B21E4E0A8F}" dt="2021-01-13T20:54:16.713" v="14205" actId="14100"/>
          <ac:spMkLst>
            <pc:docMk/>
            <pc:sldMk cId="3057204222" sldId="423"/>
            <ac:spMk id="2" creationId="{898DB7F1-7FBE-4B46-BC68-856FF09ADEEC}"/>
          </ac:spMkLst>
        </pc:spChg>
        <pc:spChg chg="mod">
          <ac:chgData name="Alexander Raphael Holen Bjørndal" userId="bb8ae104-39df-42a4-b412-2a5ae37292a8" providerId="ADAL" clId="{81924AB3-DE0E-47A1-BC85-F1B21E4E0A8F}" dt="2021-01-13T21:04:07.860" v="14329" actId="20577"/>
          <ac:spMkLst>
            <pc:docMk/>
            <pc:sldMk cId="3057204222" sldId="423"/>
            <ac:spMk id="7" creationId="{CC7A6D8E-F0BC-42C1-8F27-CAD53D0891DF}"/>
          </ac:spMkLst>
        </pc:spChg>
        <pc:spChg chg="add mod">
          <ac:chgData name="Alexander Raphael Holen Bjørndal" userId="bb8ae104-39df-42a4-b412-2a5ae37292a8" providerId="ADAL" clId="{81924AB3-DE0E-47A1-BC85-F1B21E4E0A8F}" dt="2021-01-13T21:03:15.514" v="14315" actId="20577"/>
          <ac:spMkLst>
            <pc:docMk/>
            <pc:sldMk cId="3057204222" sldId="423"/>
            <ac:spMk id="11" creationId="{6F8A93C2-B820-4786-B89A-5BDF6F6748AB}"/>
          </ac:spMkLst>
        </pc:spChg>
        <pc:spChg chg="add mod">
          <ac:chgData name="Alexander Raphael Holen Bjørndal" userId="bb8ae104-39df-42a4-b412-2a5ae37292a8" providerId="ADAL" clId="{81924AB3-DE0E-47A1-BC85-F1B21E4E0A8F}" dt="2021-01-13T21:04:43.985" v="14367" actId="20577"/>
          <ac:spMkLst>
            <pc:docMk/>
            <pc:sldMk cId="3057204222" sldId="423"/>
            <ac:spMk id="14" creationId="{05376CD0-E449-4172-A338-01976325DCAA}"/>
          </ac:spMkLst>
        </pc:spChg>
        <pc:spChg chg="mod">
          <ac:chgData name="Alexander Raphael Holen Bjørndal" userId="bb8ae104-39df-42a4-b412-2a5ae37292a8" providerId="ADAL" clId="{81924AB3-DE0E-47A1-BC85-F1B21E4E0A8F}" dt="2021-01-13T21:06:27.059" v="14392" actId="20577"/>
          <ac:spMkLst>
            <pc:docMk/>
            <pc:sldMk cId="3057204222" sldId="423"/>
            <ac:spMk id="18" creationId="{919407FD-7F6F-4684-B9E7-B672A4AE05B3}"/>
          </ac:spMkLst>
        </pc:spChg>
        <pc:picChg chg="add mod">
          <ac:chgData name="Alexander Raphael Holen Bjørndal" userId="bb8ae104-39df-42a4-b412-2a5ae37292a8" providerId="ADAL" clId="{81924AB3-DE0E-47A1-BC85-F1B21E4E0A8F}" dt="2021-01-13T21:04:20.134" v="14335" actId="1076"/>
          <ac:picMkLst>
            <pc:docMk/>
            <pc:sldMk cId="3057204222" sldId="423"/>
            <ac:picMk id="4" creationId="{E657DF15-6274-4981-AE41-40065D7CF388}"/>
          </ac:picMkLst>
        </pc:picChg>
        <pc:picChg chg="add mod">
          <ac:chgData name="Alexander Raphael Holen Bjørndal" userId="bb8ae104-39df-42a4-b412-2a5ae37292a8" providerId="ADAL" clId="{81924AB3-DE0E-47A1-BC85-F1B21E4E0A8F}" dt="2021-01-13T20:54:38.927" v="14209" actId="1076"/>
          <ac:picMkLst>
            <pc:docMk/>
            <pc:sldMk cId="3057204222" sldId="423"/>
            <ac:picMk id="6" creationId="{D48B51A9-C188-4F7B-B3FC-51D8241D5FA9}"/>
          </ac:picMkLst>
        </pc:picChg>
        <pc:picChg chg="del">
          <ac:chgData name="Alexander Raphael Holen Bjørndal" userId="bb8ae104-39df-42a4-b412-2a5ae37292a8" providerId="ADAL" clId="{81924AB3-DE0E-47A1-BC85-F1B21E4E0A8F}" dt="2021-01-13T20:13:50.466" v="13381" actId="478"/>
          <ac:picMkLst>
            <pc:docMk/>
            <pc:sldMk cId="3057204222" sldId="423"/>
            <ac:picMk id="8" creationId="{BB14ABBA-0D65-49F9-879F-AC3E7D813CF8}"/>
          </ac:picMkLst>
        </pc:picChg>
        <pc:picChg chg="del">
          <ac:chgData name="Alexander Raphael Holen Bjørndal" userId="bb8ae104-39df-42a4-b412-2a5ae37292a8" providerId="ADAL" clId="{81924AB3-DE0E-47A1-BC85-F1B21E4E0A8F}" dt="2021-01-13T20:14:16.059" v="13386" actId="478"/>
          <ac:picMkLst>
            <pc:docMk/>
            <pc:sldMk cId="3057204222" sldId="423"/>
            <ac:picMk id="9" creationId="{B7DD196D-89D3-4C63-8AC4-1B04D3619F23}"/>
          </ac:picMkLst>
        </pc:picChg>
        <pc:picChg chg="add mod">
          <ac:chgData name="Alexander Raphael Holen Bjørndal" userId="bb8ae104-39df-42a4-b412-2a5ae37292a8" providerId="ADAL" clId="{81924AB3-DE0E-47A1-BC85-F1B21E4E0A8F}" dt="2021-01-13T21:05:04.992" v="14370" actId="1076"/>
          <ac:picMkLst>
            <pc:docMk/>
            <pc:sldMk cId="3057204222" sldId="423"/>
            <ac:picMk id="12" creationId="{0B00098E-2638-42CA-AAFF-D019FA3AF99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3BD7DCE9-8820-4FBB-A3BB-0F0F52E1E920}"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3091018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BD7DCE9-8820-4FBB-A3BB-0F0F52E1E920}"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167366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BD7DCE9-8820-4FBB-A3BB-0F0F52E1E920}"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201084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3BD7DCE9-8820-4FBB-A3BB-0F0F52E1E920}"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224584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3BD7DCE9-8820-4FBB-A3BB-0F0F52E1E920}" type="datetimeFigureOut">
              <a:rPr lang="nb-NO" smtClean="0"/>
              <a:t>26.06.2022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3462511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3BD7DCE9-8820-4FBB-A3BB-0F0F52E1E920}" type="datetimeFigureOut">
              <a:rPr lang="nb-NO" smtClean="0"/>
              <a:t>26.06.2022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2559398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D7DCE9-8820-4FBB-A3BB-0F0F52E1E920}" type="datetimeFigureOut">
              <a:rPr lang="nb-NO" smtClean="0"/>
              <a:t>26.06.2022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1195911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BD7DCE9-8820-4FBB-A3BB-0F0F52E1E920}"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1452488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BD7DCE9-8820-4FBB-A3BB-0F0F52E1E920}"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2369298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BD7DCE9-8820-4FBB-A3BB-0F0F52E1E920}"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3311354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BD7DCE9-8820-4FBB-A3BB-0F0F52E1E920}"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906E019-8971-43D1-B813-44995B104995}" type="slidenum">
              <a:rPr lang="nb-NO" smtClean="0"/>
              <a:t>‹#›</a:t>
            </a:fld>
            <a:endParaRPr lang="nb-NO"/>
          </a:p>
        </p:txBody>
      </p:sp>
    </p:spTree>
    <p:extLst>
      <p:ext uri="{BB962C8B-B14F-4D97-AF65-F5344CB8AC3E}">
        <p14:creationId xmlns:p14="http://schemas.microsoft.com/office/powerpoint/2010/main" val="357163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BD7DCE9-8820-4FBB-A3BB-0F0F52E1E920}" type="datetimeFigureOut">
              <a:rPr lang="nb-NO" smtClean="0"/>
              <a:t>26.06.2022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906E019-8971-43D1-B813-44995B104995}" type="slidenum">
              <a:rPr lang="nb-NO" smtClean="0"/>
              <a:t>‹#›</a:t>
            </a:fld>
            <a:endParaRPr lang="nb-NO"/>
          </a:p>
        </p:txBody>
      </p:sp>
    </p:spTree>
    <p:extLst>
      <p:ext uri="{BB962C8B-B14F-4D97-AF65-F5344CB8AC3E}">
        <p14:creationId xmlns:p14="http://schemas.microsoft.com/office/powerpoint/2010/main" val="2199930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14CAD4CD-4E14-117D-98B3-D2AF67F7D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7453" y="823198"/>
            <a:ext cx="3215609" cy="2347849"/>
          </a:xfrm>
          <a:prstGeom prst="rect">
            <a:avLst/>
          </a:prstGeom>
        </p:spPr>
      </p:pic>
      <p:sp>
        <p:nvSpPr>
          <p:cNvPr id="9" name="Plassholder for innhold 2">
            <a:extLst>
              <a:ext uri="{FF2B5EF4-FFF2-40B4-BE49-F238E27FC236}">
                <a16:creationId xmlns:a16="http://schemas.microsoft.com/office/drawing/2014/main" id="{20F48C83-29BB-4CB4-9458-0A2132DA0C28}"/>
              </a:ext>
            </a:extLst>
          </p:cNvPr>
          <p:cNvSpPr txBox="1">
            <a:spLocks/>
          </p:cNvSpPr>
          <p:nvPr/>
        </p:nvSpPr>
        <p:spPr>
          <a:xfrm>
            <a:off x="467947" y="6104720"/>
            <a:ext cx="6065659" cy="223440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nb-NO" sz="1200" dirty="0"/>
          </a:p>
        </p:txBody>
      </p:sp>
      <p:sp>
        <p:nvSpPr>
          <p:cNvPr id="2" name="Rektangel 1">
            <a:extLst>
              <a:ext uri="{FF2B5EF4-FFF2-40B4-BE49-F238E27FC236}">
                <a16:creationId xmlns:a16="http://schemas.microsoft.com/office/drawing/2014/main" id="{DCA2D01C-8624-986B-C5B0-15AA6C51B329}"/>
              </a:ext>
            </a:extLst>
          </p:cNvPr>
          <p:cNvSpPr/>
          <p:nvPr/>
        </p:nvSpPr>
        <p:spPr>
          <a:xfrm>
            <a:off x="4471516" y="740630"/>
            <a:ext cx="1497205"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34A554FC-9D17-5F4A-FDED-A2B2342BD298}"/>
              </a:ext>
            </a:extLst>
          </p:cNvPr>
          <p:cNvSpPr/>
          <p:nvPr/>
        </p:nvSpPr>
        <p:spPr>
          <a:xfrm>
            <a:off x="5797899" y="1386200"/>
            <a:ext cx="527539" cy="306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5C2FEFD7-D036-616F-B1AF-6F5802A90FF5}"/>
              </a:ext>
            </a:extLst>
          </p:cNvPr>
          <p:cNvSpPr/>
          <p:nvPr/>
        </p:nvSpPr>
        <p:spPr>
          <a:xfrm>
            <a:off x="5955551" y="1338559"/>
            <a:ext cx="527540" cy="8176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0DB01216-AA63-39EE-943B-4E8ABD73F320}"/>
              </a:ext>
            </a:extLst>
          </p:cNvPr>
          <p:cNvSpPr/>
          <p:nvPr/>
        </p:nvSpPr>
        <p:spPr>
          <a:xfrm>
            <a:off x="6214194" y="2162840"/>
            <a:ext cx="465574" cy="3952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14">
            <a:extLst>
              <a:ext uri="{FF2B5EF4-FFF2-40B4-BE49-F238E27FC236}">
                <a16:creationId xmlns:a16="http://schemas.microsoft.com/office/drawing/2014/main" id="{2D60881A-AE29-7883-4A12-C212F97484D5}"/>
              </a:ext>
            </a:extLst>
          </p:cNvPr>
          <p:cNvSpPr/>
          <p:nvPr/>
        </p:nvSpPr>
        <p:spPr>
          <a:xfrm>
            <a:off x="6352232" y="2756921"/>
            <a:ext cx="430830" cy="211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Rektangel 16">
            <a:extLst>
              <a:ext uri="{FF2B5EF4-FFF2-40B4-BE49-F238E27FC236}">
                <a16:creationId xmlns:a16="http://schemas.microsoft.com/office/drawing/2014/main" id="{9312CC56-5E1A-5620-FCD8-EB261191B794}"/>
              </a:ext>
            </a:extLst>
          </p:cNvPr>
          <p:cNvSpPr/>
          <p:nvPr/>
        </p:nvSpPr>
        <p:spPr>
          <a:xfrm>
            <a:off x="3608571" y="2365484"/>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18" name="Rektangel 17">
            <a:extLst>
              <a:ext uri="{FF2B5EF4-FFF2-40B4-BE49-F238E27FC236}">
                <a16:creationId xmlns:a16="http://schemas.microsoft.com/office/drawing/2014/main" id="{9029B240-0733-8A1F-6DE6-41BF9BB88A22}"/>
              </a:ext>
            </a:extLst>
          </p:cNvPr>
          <p:cNvSpPr/>
          <p:nvPr/>
        </p:nvSpPr>
        <p:spPr>
          <a:xfrm>
            <a:off x="3832786" y="1997122"/>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ektangel 18">
            <a:extLst>
              <a:ext uri="{FF2B5EF4-FFF2-40B4-BE49-F238E27FC236}">
                <a16:creationId xmlns:a16="http://schemas.microsoft.com/office/drawing/2014/main" id="{E72424CD-0923-64E7-5208-823517E32C52}"/>
              </a:ext>
            </a:extLst>
          </p:cNvPr>
          <p:cNvSpPr/>
          <p:nvPr/>
        </p:nvSpPr>
        <p:spPr>
          <a:xfrm>
            <a:off x="4088905" y="1607372"/>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9B9E72B3-DAB4-54BA-ACDA-177A8D8B3542}"/>
              </a:ext>
            </a:extLst>
          </p:cNvPr>
          <p:cNvSpPr/>
          <p:nvPr/>
        </p:nvSpPr>
        <p:spPr>
          <a:xfrm>
            <a:off x="4610158" y="1479883"/>
            <a:ext cx="300110" cy="161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ittel 1">
            <a:extLst>
              <a:ext uri="{FF2B5EF4-FFF2-40B4-BE49-F238E27FC236}">
                <a16:creationId xmlns:a16="http://schemas.microsoft.com/office/drawing/2014/main" id="{FE44B184-D689-4295-97FB-2CE27D8ECB3F}"/>
              </a:ext>
            </a:extLst>
          </p:cNvPr>
          <p:cNvSpPr txBox="1">
            <a:spLocks/>
          </p:cNvSpPr>
          <p:nvPr/>
        </p:nvSpPr>
        <p:spPr>
          <a:xfrm>
            <a:off x="436796" y="289268"/>
            <a:ext cx="5455066" cy="68753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sz="2600" dirty="0"/>
              <a:t>Opplegg 6 - </a:t>
            </a:r>
            <a:r>
              <a:rPr lang="nb-NO" sz="2600" dirty="0" err="1"/>
              <a:t>Biomagnifisering</a:t>
            </a:r>
            <a:r>
              <a:rPr lang="nb-NO" sz="2600" dirty="0"/>
              <a:t> av miljøgifter i næringskjeder</a:t>
            </a:r>
          </a:p>
        </p:txBody>
      </p:sp>
      <p:sp>
        <p:nvSpPr>
          <p:cNvPr id="6" name="TekstSylinder 5">
            <a:extLst>
              <a:ext uri="{FF2B5EF4-FFF2-40B4-BE49-F238E27FC236}">
                <a16:creationId xmlns:a16="http://schemas.microsoft.com/office/drawing/2014/main" id="{ED3C8224-9D4B-3F2A-9D7C-F8741EF6B386}"/>
              </a:ext>
            </a:extLst>
          </p:cNvPr>
          <p:cNvSpPr txBox="1"/>
          <p:nvPr/>
        </p:nvSpPr>
        <p:spPr>
          <a:xfrm>
            <a:off x="4244241" y="3036107"/>
            <a:ext cx="1951753" cy="338554"/>
          </a:xfrm>
          <a:prstGeom prst="rect">
            <a:avLst/>
          </a:prstGeom>
          <a:noFill/>
        </p:spPr>
        <p:txBody>
          <a:bodyPr wrap="none" rtlCol="0">
            <a:spAutoFit/>
          </a:bodyPr>
          <a:lstStyle/>
          <a:p>
            <a:r>
              <a:rPr lang="nb-NO" sz="1600" dirty="0">
                <a:solidFill>
                  <a:schemeClr val="accent1">
                    <a:lumMod val="75000"/>
                  </a:schemeClr>
                </a:solidFill>
              </a:rPr>
              <a:t>Næringskjede i Arktis</a:t>
            </a:r>
          </a:p>
        </p:txBody>
      </p:sp>
      <p:sp>
        <p:nvSpPr>
          <p:cNvPr id="21" name="Rektangel 20">
            <a:extLst>
              <a:ext uri="{FF2B5EF4-FFF2-40B4-BE49-F238E27FC236}">
                <a16:creationId xmlns:a16="http://schemas.microsoft.com/office/drawing/2014/main" id="{0941C328-6A4C-77E8-C99F-50ACA5CF4E1E}"/>
              </a:ext>
            </a:extLst>
          </p:cNvPr>
          <p:cNvSpPr/>
          <p:nvPr/>
        </p:nvSpPr>
        <p:spPr>
          <a:xfrm>
            <a:off x="3474476" y="2733846"/>
            <a:ext cx="638776"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7" name="Plassholder for innhold 2">
            <a:extLst>
              <a:ext uri="{FF2B5EF4-FFF2-40B4-BE49-F238E27FC236}">
                <a16:creationId xmlns:a16="http://schemas.microsoft.com/office/drawing/2014/main" id="{B3880BBA-7582-4E71-B844-200DB3F2430B}"/>
              </a:ext>
            </a:extLst>
          </p:cNvPr>
          <p:cNvSpPr txBox="1">
            <a:spLocks/>
          </p:cNvSpPr>
          <p:nvPr/>
        </p:nvSpPr>
        <p:spPr>
          <a:xfrm>
            <a:off x="417432" y="1187887"/>
            <a:ext cx="3286940" cy="267888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100" dirty="0"/>
              <a:t>En næringskjede viser hvilke dyr som spiser hvilke dyr og planter. Nederst i en næringskjede finner vi produsenter, disse er planter som bruker fotosyntesen til å bygge opp biomasse. Denne biomassen kan primærkonsumenter nyttiggjøre seg av ved å spise planten, bryte den ned til næringsstoffer som igjen kan brukes til energi eller å bygge biomasse. Primærkonsumentene klarer kun å nyttiggjøre seg av ca. 10 % av biomassen de spiser. I neste trinn blir primærkonsumenten spist av en sekundærkonsument med samme energitap som over. Slik fortsetter det oppover i næringskjeden. Dette fører til at toppkonsumentene som er øverst i en lang næringskjede indirekte kan spise mange tonn med planter for å vokse med noen få gram. </a:t>
            </a:r>
          </a:p>
          <a:p>
            <a:pPr marL="0" indent="0">
              <a:buFont typeface="Arial" panose="020B0604020202020204" pitchFamily="34" charset="0"/>
              <a:buNone/>
            </a:pPr>
            <a:endParaRPr lang="nb-NO" sz="1200" dirty="0"/>
          </a:p>
        </p:txBody>
      </p:sp>
      <p:sp>
        <p:nvSpPr>
          <p:cNvPr id="24" name="Rektangel 23">
            <a:extLst>
              <a:ext uri="{FF2B5EF4-FFF2-40B4-BE49-F238E27FC236}">
                <a16:creationId xmlns:a16="http://schemas.microsoft.com/office/drawing/2014/main" id="{A09B8001-A636-7D98-E0AD-61226D27BBDB}"/>
              </a:ext>
            </a:extLst>
          </p:cNvPr>
          <p:cNvSpPr/>
          <p:nvPr/>
        </p:nvSpPr>
        <p:spPr>
          <a:xfrm rot="19787356">
            <a:off x="5878137" y="1497197"/>
            <a:ext cx="348326" cy="1526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3AAE468B-33EE-A95B-AF95-8FB626CB178C}"/>
              </a:ext>
            </a:extLst>
          </p:cNvPr>
          <p:cNvSpPr/>
          <p:nvPr/>
        </p:nvSpPr>
        <p:spPr>
          <a:xfrm rot="19520740">
            <a:off x="5508778" y="1510195"/>
            <a:ext cx="179349" cy="285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Rektangel 25">
            <a:extLst>
              <a:ext uri="{FF2B5EF4-FFF2-40B4-BE49-F238E27FC236}">
                <a16:creationId xmlns:a16="http://schemas.microsoft.com/office/drawing/2014/main" id="{D4FB4BE7-BA50-CB40-DAA2-51B08BA30786}"/>
              </a:ext>
            </a:extLst>
          </p:cNvPr>
          <p:cNvSpPr/>
          <p:nvPr/>
        </p:nvSpPr>
        <p:spPr>
          <a:xfrm rot="693569">
            <a:off x="5416804" y="1477349"/>
            <a:ext cx="148996" cy="75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Rektangel 26">
            <a:extLst>
              <a:ext uri="{FF2B5EF4-FFF2-40B4-BE49-F238E27FC236}">
                <a16:creationId xmlns:a16="http://schemas.microsoft.com/office/drawing/2014/main" id="{D2322BAD-C2AF-FBB3-038D-ACFFEF94B9DC}"/>
              </a:ext>
            </a:extLst>
          </p:cNvPr>
          <p:cNvSpPr/>
          <p:nvPr/>
        </p:nvSpPr>
        <p:spPr>
          <a:xfrm rot="21034094">
            <a:off x="5391055" y="1484077"/>
            <a:ext cx="9585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Ellipse 27">
            <a:extLst>
              <a:ext uri="{FF2B5EF4-FFF2-40B4-BE49-F238E27FC236}">
                <a16:creationId xmlns:a16="http://schemas.microsoft.com/office/drawing/2014/main" id="{1981535E-1A23-F2EA-630C-0D5690315B15}"/>
              </a:ext>
            </a:extLst>
          </p:cNvPr>
          <p:cNvSpPr/>
          <p:nvPr/>
        </p:nvSpPr>
        <p:spPr>
          <a:xfrm>
            <a:off x="5395564" y="1447000"/>
            <a:ext cx="102364" cy="913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TekstSylinder 22">
            <a:extLst>
              <a:ext uri="{FF2B5EF4-FFF2-40B4-BE49-F238E27FC236}">
                <a16:creationId xmlns:a16="http://schemas.microsoft.com/office/drawing/2014/main" id="{96DC80B1-484C-CFA1-381F-DAFFA88951F4}"/>
              </a:ext>
            </a:extLst>
          </p:cNvPr>
          <p:cNvSpPr txBox="1"/>
          <p:nvPr/>
        </p:nvSpPr>
        <p:spPr>
          <a:xfrm>
            <a:off x="5471602" y="1321551"/>
            <a:ext cx="1454267" cy="1677382"/>
          </a:xfrm>
          <a:prstGeom prst="rect">
            <a:avLst/>
          </a:prstGeom>
          <a:noFill/>
          <a:ln>
            <a:noFill/>
          </a:ln>
        </p:spPr>
        <p:txBody>
          <a:bodyPr wrap="square" rtlCol="0">
            <a:spAutoFit/>
          </a:bodyPr>
          <a:lstStyle/>
          <a:p>
            <a:r>
              <a:rPr lang="nb-NO" sz="1000" dirty="0"/>
              <a:t>      </a:t>
            </a:r>
            <a:r>
              <a:rPr lang="nb-NO" sz="1000" dirty="0">
                <a:solidFill>
                  <a:schemeClr val="accent1">
                    <a:lumMod val="75000"/>
                  </a:schemeClr>
                </a:solidFill>
              </a:rPr>
              <a:t>Toppkonsument</a:t>
            </a:r>
          </a:p>
          <a:p>
            <a:endParaRPr lang="nb-NO" sz="1000" dirty="0">
              <a:solidFill>
                <a:schemeClr val="accent1">
                  <a:lumMod val="75000"/>
                </a:schemeClr>
              </a:solidFill>
            </a:endParaRPr>
          </a:p>
          <a:p>
            <a:r>
              <a:rPr lang="nb-NO" sz="1000" dirty="0">
                <a:solidFill>
                  <a:schemeClr val="accent1">
                    <a:lumMod val="75000"/>
                  </a:schemeClr>
                </a:solidFill>
              </a:rPr>
              <a:t>Tertiærkonsument</a:t>
            </a:r>
          </a:p>
          <a:p>
            <a:endParaRPr lang="nb-NO" sz="800" dirty="0">
              <a:solidFill>
                <a:schemeClr val="accent1">
                  <a:lumMod val="75000"/>
                </a:schemeClr>
              </a:solidFill>
            </a:endParaRPr>
          </a:p>
          <a:p>
            <a:r>
              <a:rPr lang="nb-NO" sz="1000" dirty="0">
                <a:solidFill>
                  <a:schemeClr val="accent1">
                    <a:lumMod val="75000"/>
                  </a:schemeClr>
                </a:solidFill>
              </a:rPr>
              <a:t>      Sekundær-</a:t>
            </a:r>
          </a:p>
          <a:p>
            <a:r>
              <a:rPr lang="nb-NO" sz="1000" dirty="0">
                <a:solidFill>
                  <a:schemeClr val="accent1">
                    <a:lumMod val="75000"/>
                  </a:schemeClr>
                </a:solidFill>
              </a:rPr>
              <a:t>          konsument</a:t>
            </a:r>
          </a:p>
          <a:p>
            <a:endParaRPr lang="nb-NO" sz="600" dirty="0">
              <a:solidFill>
                <a:schemeClr val="accent1">
                  <a:lumMod val="75000"/>
                </a:schemeClr>
              </a:solidFill>
            </a:endParaRPr>
          </a:p>
          <a:p>
            <a:r>
              <a:rPr lang="nb-NO" sz="1000" dirty="0">
                <a:solidFill>
                  <a:schemeClr val="accent1">
                    <a:lumMod val="75000"/>
                  </a:schemeClr>
                </a:solidFill>
              </a:rPr>
              <a:t>               Primær-</a:t>
            </a:r>
          </a:p>
          <a:p>
            <a:r>
              <a:rPr lang="nb-NO" sz="1000" dirty="0">
                <a:solidFill>
                  <a:schemeClr val="accent1">
                    <a:lumMod val="75000"/>
                  </a:schemeClr>
                </a:solidFill>
              </a:rPr>
              <a:t>                  konsument</a:t>
            </a:r>
          </a:p>
          <a:p>
            <a:endParaRPr lang="nb-NO" sz="700" dirty="0">
              <a:solidFill>
                <a:schemeClr val="accent1">
                  <a:lumMod val="75000"/>
                </a:schemeClr>
              </a:solidFill>
            </a:endParaRPr>
          </a:p>
          <a:p>
            <a:r>
              <a:rPr lang="nb-NO" sz="1000" dirty="0">
                <a:solidFill>
                  <a:schemeClr val="accent1">
                    <a:lumMod val="75000"/>
                  </a:schemeClr>
                </a:solidFill>
              </a:rPr>
              <a:t>                       Produsent </a:t>
            </a:r>
          </a:p>
        </p:txBody>
      </p:sp>
      <p:sp>
        <p:nvSpPr>
          <p:cNvPr id="22" name="TekstSylinder 21">
            <a:extLst>
              <a:ext uri="{FF2B5EF4-FFF2-40B4-BE49-F238E27FC236}">
                <a16:creationId xmlns:a16="http://schemas.microsoft.com/office/drawing/2014/main" id="{3A36B110-6539-61FF-A0DC-90C5E04D1C83}"/>
              </a:ext>
            </a:extLst>
          </p:cNvPr>
          <p:cNvSpPr txBox="1"/>
          <p:nvPr/>
        </p:nvSpPr>
        <p:spPr>
          <a:xfrm>
            <a:off x="3608571" y="1338559"/>
            <a:ext cx="1386311" cy="1661993"/>
          </a:xfrm>
          <a:prstGeom prst="rect">
            <a:avLst/>
          </a:prstGeom>
          <a:noFill/>
          <a:ln>
            <a:noFill/>
          </a:ln>
        </p:spPr>
        <p:txBody>
          <a:bodyPr wrap="square" rtlCol="0">
            <a:spAutoFit/>
          </a:bodyPr>
          <a:lstStyle/>
          <a:p>
            <a:r>
              <a:rPr lang="nb-NO" sz="1000" dirty="0"/>
              <a:t>                 </a:t>
            </a:r>
            <a:r>
              <a:rPr lang="nb-NO" sz="1000" dirty="0">
                <a:solidFill>
                  <a:schemeClr val="accent1">
                    <a:lumMod val="75000"/>
                  </a:schemeClr>
                </a:solidFill>
              </a:rPr>
              <a:t>Spekkhogger</a:t>
            </a:r>
          </a:p>
          <a:p>
            <a:endParaRPr lang="nb-NO" sz="1000" dirty="0">
              <a:solidFill>
                <a:schemeClr val="accent1">
                  <a:lumMod val="75000"/>
                </a:schemeClr>
              </a:solidFill>
            </a:endParaRPr>
          </a:p>
          <a:p>
            <a:r>
              <a:rPr lang="nb-NO" sz="1000" dirty="0">
                <a:solidFill>
                  <a:schemeClr val="accent1">
                    <a:lumMod val="75000"/>
                  </a:schemeClr>
                </a:solidFill>
              </a:rPr>
              <a:t>                                 Sel</a:t>
            </a:r>
          </a:p>
          <a:p>
            <a:endParaRPr lang="nb-NO" sz="1000" dirty="0">
              <a:solidFill>
                <a:schemeClr val="accent1">
                  <a:lumMod val="75000"/>
                </a:schemeClr>
              </a:solidFill>
            </a:endParaRPr>
          </a:p>
          <a:p>
            <a:r>
              <a:rPr lang="nb-NO" sz="1000" dirty="0">
                <a:solidFill>
                  <a:schemeClr val="accent1">
                    <a:lumMod val="75000"/>
                  </a:schemeClr>
                </a:solidFill>
              </a:rPr>
              <a:t>                          Sild</a:t>
            </a:r>
          </a:p>
          <a:p>
            <a:endParaRPr lang="nb-NO" sz="1600" dirty="0">
              <a:solidFill>
                <a:schemeClr val="accent1">
                  <a:lumMod val="75000"/>
                </a:schemeClr>
              </a:solidFill>
            </a:endParaRPr>
          </a:p>
          <a:p>
            <a:r>
              <a:rPr lang="nb-NO" sz="1000" dirty="0">
                <a:solidFill>
                  <a:schemeClr val="accent1">
                    <a:lumMod val="75000"/>
                  </a:schemeClr>
                </a:solidFill>
              </a:rPr>
              <a:t>                Krill</a:t>
            </a:r>
          </a:p>
          <a:p>
            <a:endParaRPr lang="nb-NO" sz="1400" dirty="0">
              <a:solidFill>
                <a:schemeClr val="accent1">
                  <a:lumMod val="75000"/>
                </a:schemeClr>
              </a:solidFill>
            </a:endParaRPr>
          </a:p>
          <a:p>
            <a:r>
              <a:rPr lang="nb-NO" sz="1000" dirty="0">
                <a:solidFill>
                  <a:schemeClr val="accent1">
                    <a:lumMod val="75000"/>
                  </a:schemeClr>
                </a:solidFill>
              </a:rPr>
              <a:t>Plankton</a:t>
            </a:r>
          </a:p>
        </p:txBody>
      </p:sp>
      <p:sp>
        <p:nvSpPr>
          <p:cNvPr id="29" name="Rektangel 28">
            <a:extLst>
              <a:ext uri="{FF2B5EF4-FFF2-40B4-BE49-F238E27FC236}">
                <a16:creationId xmlns:a16="http://schemas.microsoft.com/office/drawing/2014/main" id="{94796E12-C406-ECC1-4C2E-816CA8343DDA}"/>
              </a:ext>
            </a:extLst>
          </p:cNvPr>
          <p:cNvSpPr/>
          <p:nvPr/>
        </p:nvSpPr>
        <p:spPr>
          <a:xfrm>
            <a:off x="4398380" y="2162840"/>
            <a:ext cx="123136" cy="99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8" name="Bilde 47">
            <a:extLst>
              <a:ext uri="{FF2B5EF4-FFF2-40B4-BE49-F238E27FC236}">
                <a16:creationId xmlns:a16="http://schemas.microsoft.com/office/drawing/2014/main" id="{A84FA17C-A759-97B2-46C5-A595361AF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467" y="7071255"/>
            <a:ext cx="3215609" cy="2347849"/>
          </a:xfrm>
          <a:prstGeom prst="rect">
            <a:avLst/>
          </a:prstGeom>
        </p:spPr>
      </p:pic>
      <p:sp>
        <p:nvSpPr>
          <p:cNvPr id="49" name="Rektangel 48">
            <a:extLst>
              <a:ext uri="{FF2B5EF4-FFF2-40B4-BE49-F238E27FC236}">
                <a16:creationId xmlns:a16="http://schemas.microsoft.com/office/drawing/2014/main" id="{825CB960-C451-86A8-72BF-75A6662BB8FB}"/>
              </a:ext>
            </a:extLst>
          </p:cNvPr>
          <p:cNvSpPr/>
          <p:nvPr/>
        </p:nvSpPr>
        <p:spPr>
          <a:xfrm>
            <a:off x="1157530" y="6988687"/>
            <a:ext cx="1497205"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0" name="Rektangel 49">
            <a:extLst>
              <a:ext uri="{FF2B5EF4-FFF2-40B4-BE49-F238E27FC236}">
                <a16:creationId xmlns:a16="http://schemas.microsoft.com/office/drawing/2014/main" id="{C7D55E34-FD2A-DA65-5089-B9BB5A1A85D3}"/>
              </a:ext>
            </a:extLst>
          </p:cNvPr>
          <p:cNvSpPr/>
          <p:nvPr/>
        </p:nvSpPr>
        <p:spPr>
          <a:xfrm>
            <a:off x="2483913" y="7634257"/>
            <a:ext cx="527539" cy="306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1" name="Rektangel 50">
            <a:extLst>
              <a:ext uri="{FF2B5EF4-FFF2-40B4-BE49-F238E27FC236}">
                <a16:creationId xmlns:a16="http://schemas.microsoft.com/office/drawing/2014/main" id="{471A23CF-3B34-DD3C-00A8-5E46747EAB1F}"/>
              </a:ext>
            </a:extLst>
          </p:cNvPr>
          <p:cNvSpPr/>
          <p:nvPr/>
        </p:nvSpPr>
        <p:spPr>
          <a:xfrm>
            <a:off x="2641565" y="7586616"/>
            <a:ext cx="527540" cy="8176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2" name="Rektangel 51">
            <a:extLst>
              <a:ext uri="{FF2B5EF4-FFF2-40B4-BE49-F238E27FC236}">
                <a16:creationId xmlns:a16="http://schemas.microsoft.com/office/drawing/2014/main" id="{742B3200-E468-3AB0-E2B1-B3EB9419CFCB}"/>
              </a:ext>
            </a:extLst>
          </p:cNvPr>
          <p:cNvSpPr/>
          <p:nvPr/>
        </p:nvSpPr>
        <p:spPr>
          <a:xfrm>
            <a:off x="2900208" y="8410897"/>
            <a:ext cx="465574" cy="3952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3" name="Rektangel 52">
            <a:extLst>
              <a:ext uri="{FF2B5EF4-FFF2-40B4-BE49-F238E27FC236}">
                <a16:creationId xmlns:a16="http://schemas.microsoft.com/office/drawing/2014/main" id="{B8121590-BD18-402E-2498-A8E09834EB12}"/>
              </a:ext>
            </a:extLst>
          </p:cNvPr>
          <p:cNvSpPr/>
          <p:nvPr/>
        </p:nvSpPr>
        <p:spPr>
          <a:xfrm>
            <a:off x="3038246" y="9004978"/>
            <a:ext cx="430830" cy="211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4" name="Rektangel 53">
            <a:extLst>
              <a:ext uri="{FF2B5EF4-FFF2-40B4-BE49-F238E27FC236}">
                <a16:creationId xmlns:a16="http://schemas.microsoft.com/office/drawing/2014/main" id="{52C0FC57-EDC9-24F7-0711-1EB33005A50D}"/>
              </a:ext>
            </a:extLst>
          </p:cNvPr>
          <p:cNvSpPr/>
          <p:nvPr/>
        </p:nvSpPr>
        <p:spPr>
          <a:xfrm>
            <a:off x="294585" y="8613541"/>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55" name="Rektangel 54">
            <a:extLst>
              <a:ext uri="{FF2B5EF4-FFF2-40B4-BE49-F238E27FC236}">
                <a16:creationId xmlns:a16="http://schemas.microsoft.com/office/drawing/2014/main" id="{4ECBACFE-A3DF-F35F-B31A-2EB41F1189FD}"/>
              </a:ext>
            </a:extLst>
          </p:cNvPr>
          <p:cNvSpPr/>
          <p:nvPr/>
        </p:nvSpPr>
        <p:spPr>
          <a:xfrm>
            <a:off x="518800" y="8245179"/>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Rektangel 55">
            <a:extLst>
              <a:ext uri="{FF2B5EF4-FFF2-40B4-BE49-F238E27FC236}">
                <a16:creationId xmlns:a16="http://schemas.microsoft.com/office/drawing/2014/main" id="{712E04EA-306A-B8DB-6562-8D12D5F14A38}"/>
              </a:ext>
            </a:extLst>
          </p:cNvPr>
          <p:cNvSpPr/>
          <p:nvPr/>
        </p:nvSpPr>
        <p:spPr>
          <a:xfrm>
            <a:off x="774919" y="7855429"/>
            <a:ext cx="647612"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7" name="Rektangel 56">
            <a:extLst>
              <a:ext uri="{FF2B5EF4-FFF2-40B4-BE49-F238E27FC236}">
                <a16:creationId xmlns:a16="http://schemas.microsoft.com/office/drawing/2014/main" id="{EFF8742F-32EE-AB2B-DF6C-59AEB6C27EAE}"/>
              </a:ext>
            </a:extLst>
          </p:cNvPr>
          <p:cNvSpPr/>
          <p:nvPr/>
        </p:nvSpPr>
        <p:spPr>
          <a:xfrm>
            <a:off x="1296172" y="7727940"/>
            <a:ext cx="300110" cy="161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8" name="TekstSylinder 57">
            <a:extLst>
              <a:ext uri="{FF2B5EF4-FFF2-40B4-BE49-F238E27FC236}">
                <a16:creationId xmlns:a16="http://schemas.microsoft.com/office/drawing/2014/main" id="{0B2B5CFE-173B-5DDB-3C77-3B9142E804CB}"/>
              </a:ext>
            </a:extLst>
          </p:cNvPr>
          <p:cNvSpPr txBox="1"/>
          <p:nvPr/>
        </p:nvSpPr>
        <p:spPr>
          <a:xfrm>
            <a:off x="371753" y="9278178"/>
            <a:ext cx="3097323" cy="338554"/>
          </a:xfrm>
          <a:prstGeom prst="rect">
            <a:avLst/>
          </a:prstGeom>
          <a:noFill/>
        </p:spPr>
        <p:txBody>
          <a:bodyPr wrap="none" rtlCol="0">
            <a:spAutoFit/>
          </a:bodyPr>
          <a:lstStyle/>
          <a:p>
            <a:r>
              <a:rPr lang="nb-NO" sz="1600" dirty="0">
                <a:solidFill>
                  <a:schemeClr val="accent1">
                    <a:lumMod val="75000"/>
                  </a:schemeClr>
                </a:solidFill>
              </a:rPr>
              <a:t>Biomagnifisering i en næringskjede</a:t>
            </a:r>
          </a:p>
        </p:txBody>
      </p:sp>
      <p:sp>
        <p:nvSpPr>
          <p:cNvPr id="59" name="Rektangel 58">
            <a:extLst>
              <a:ext uri="{FF2B5EF4-FFF2-40B4-BE49-F238E27FC236}">
                <a16:creationId xmlns:a16="http://schemas.microsoft.com/office/drawing/2014/main" id="{97DF8445-1CCD-6F1E-5A6C-E1DB5BA1EA7B}"/>
              </a:ext>
            </a:extLst>
          </p:cNvPr>
          <p:cNvSpPr/>
          <p:nvPr/>
        </p:nvSpPr>
        <p:spPr>
          <a:xfrm>
            <a:off x="160490" y="8981903"/>
            <a:ext cx="638776" cy="306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66" name="TekstSylinder 65">
            <a:extLst>
              <a:ext uri="{FF2B5EF4-FFF2-40B4-BE49-F238E27FC236}">
                <a16:creationId xmlns:a16="http://schemas.microsoft.com/office/drawing/2014/main" id="{DCBE807F-D8B7-6E63-0D44-9943595F8F1A}"/>
              </a:ext>
            </a:extLst>
          </p:cNvPr>
          <p:cNvSpPr txBox="1"/>
          <p:nvPr/>
        </p:nvSpPr>
        <p:spPr>
          <a:xfrm>
            <a:off x="294585" y="7586616"/>
            <a:ext cx="1386311" cy="1661993"/>
          </a:xfrm>
          <a:prstGeom prst="rect">
            <a:avLst/>
          </a:prstGeom>
          <a:noFill/>
          <a:ln>
            <a:noFill/>
          </a:ln>
        </p:spPr>
        <p:txBody>
          <a:bodyPr wrap="square" rtlCol="0">
            <a:spAutoFit/>
          </a:bodyPr>
          <a:lstStyle/>
          <a:p>
            <a:r>
              <a:rPr lang="nb-NO" sz="1000" dirty="0"/>
              <a:t>                   </a:t>
            </a:r>
            <a:r>
              <a:rPr lang="nb-NO" sz="1000" dirty="0">
                <a:solidFill>
                  <a:schemeClr val="accent1">
                    <a:lumMod val="75000"/>
                  </a:schemeClr>
                </a:solidFill>
              </a:rPr>
              <a:t>7000 </a:t>
            </a:r>
            <a:r>
              <a:rPr lang="el-GR" sz="1000" dirty="0">
                <a:solidFill>
                  <a:schemeClr val="accent1">
                    <a:lumMod val="75000"/>
                  </a:schemeClr>
                </a:solidFill>
              </a:rPr>
              <a:t>μ</a:t>
            </a:r>
            <a:r>
              <a:rPr lang="nb-NO" sz="1000" dirty="0">
                <a:solidFill>
                  <a:schemeClr val="accent1">
                    <a:lumMod val="75000"/>
                  </a:schemeClr>
                </a:solidFill>
              </a:rPr>
              <a:t>g/kg</a:t>
            </a:r>
          </a:p>
          <a:p>
            <a:endParaRPr lang="nb-NO" sz="1000" dirty="0">
              <a:solidFill>
                <a:schemeClr val="accent1">
                  <a:lumMod val="75000"/>
                </a:schemeClr>
              </a:solidFill>
            </a:endParaRPr>
          </a:p>
          <a:p>
            <a:r>
              <a:rPr lang="nb-NO" sz="1000" dirty="0">
                <a:solidFill>
                  <a:schemeClr val="accent1">
                    <a:lumMod val="75000"/>
                  </a:schemeClr>
                </a:solidFill>
              </a:rPr>
              <a:t>                  1000 </a:t>
            </a:r>
            <a:r>
              <a:rPr lang="el-GR" sz="1000" dirty="0">
                <a:solidFill>
                  <a:schemeClr val="accent1">
                    <a:lumMod val="75000"/>
                  </a:schemeClr>
                </a:solidFill>
              </a:rPr>
              <a:t>μ</a:t>
            </a:r>
            <a:r>
              <a:rPr lang="nb-NO" sz="1000" dirty="0">
                <a:solidFill>
                  <a:schemeClr val="accent1">
                    <a:lumMod val="75000"/>
                  </a:schemeClr>
                </a:solidFill>
              </a:rPr>
              <a:t>g/kg</a:t>
            </a:r>
          </a:p>
          <a:p>
            <a:endParaRPr lang="nb-NO" sz="1200" dirty="0">
              <a:solidFill>
                <a:schemeClr val="accent1">
                  <a:lumMod val="75000"/>
                </a:schemeClr>
              </a:solidFill>
            </a:endParaRPr>
          </a:p>
          <a:p>
            <a:r>
              <a:rPr lang="nb-NO" sz="1000" dirty="0">
                <a:solidFill>
                  <a:schemeClr val="accent1">
                    <a:lumMod val="75000"/>
                  </a:schemeClr>
                </a:solidFill>
              </a:rPr>
              <a:t>             200 </a:t>
            </a:r>
            <a:r>
              <a:rPr lang="el-GR" sz="1000" dirty="0">
                <a:solidFill>
                  <a:schemeClr val="accent1">
                    <a:lumMod val="75000"/>
                  </a:schemeClr>
                </a:solidFill>
              </a:rPr>
              <a:t>μ</a:t>
            </a:r>
            <a:r>
              <a:rPr lang="nb-NO" sz="1000" dirty="0">
                <a:solidFill>
                  <a:schemeClr val="accent1">
                    <a:lumMod val="75000"/>
                  </a:schemeClr>
                </a:solidFill>
              </a:rPr>
              <a:t>g/kg</a:t>
            </a:r>
          </a:p>
          <a:p>
            <a:endParaRPr lang="nb-NO" sz="1400" dirty="0">
              <a:solidFill>
                <a:schemeClr val="accent1">
                  <a:lumMod val="75000"/>
                </a:schemeClr>
              </a:solidFill>
            </a:endParaRPr>
          </a:p>
          <a:p>
            <a:r>
              <a:rPr lang="nb-NO" sz="1000" dirty="0">
                <a:solidFill>
                  <a:schemeClr val="accent1">
                    <a:lumMod val="75000"/>
                  </a:schemeClr>
                </a:solidFill>
              </a:rPr>
              <a:t>       50 </a:t>
            </a:r>
            <a:r>
              <a:rPr lang="el-GR" sz="1000" dirty="0">
                <a:solidFill>
                  <a:schemeClr val="accent1">
                    <a:lumMod val="75000"/>
                  </a:schemeClr>
                </a:solidFill>
              </a:rPr>
              <a:t>μ</a:t>
            </a:r>
            <a:r>
              <a:rPr lang="nb-NO" sz="1000" dirty="0">
                <a:solidFill>
                  <a:schemeClr val="accent1">
                    <a:lumMod val="75000"/>
                  </a:schemeClr>
                </a:solidFill>
              </a:rPr>
              <a:t>g/kg</a:t>
            </a:r>
          </a:p>
          <a:p>
            <a:endParaRPr lang="nb-NO" sz="1400" dirty="0">
              <a:solidFill>
                <a:schemeClr val="accent1">
                  <a:lumMod val="75000"/>
                </a:schemeClr>
              </a:solidFill>
            </a:endParaRPr>
          </a:p>
          <a:p>
            <a:r>
              <a:rPr lang="nb-NO" sz="1000" dirty="0">
                <a:solidFill>
                  <a:schemeClr val="accent1">
                    <a:lumMod val="75000"/>
                  </a:schemeClr>
                </a:solidFill>
              </a:rPr>
              <a:t>10 </a:t>
            </a:r>
            <a:r>
              <a:rPr lang="el-GR" sz="1000" dirty="0">
                <a:solidFill>
                  <a:schemeClr val="accent1">
                    <a:lumMod val="75000"/>
                  </a:schemeClr>
                </a:solidFill>
              </a:rPr>
              <a:t>μ</a:t>
            </a:r>
            <a:r>
              <a:rPr lang="nb-NO" sz="1000" dirty="0">
                <a:solidFill>
                  <a:schemeClr val="accent1">
                    <a:lumMod val="75000"/>
                  </a:schemeClr>
                </a:solidFill>
              </a:rPr>
              <a:t>g/kg</a:t>
            </a:r>
          </a:p>
        </p:txBody>
      </p:sp>
      <p:sp>
        <p:nvSpPr>
          <p:cNvPr id="67" name="Rektangel 66">
            <a:extLst>
              <a:ext uri="{FF2B5EF4-FFF2-40B4-BE49-F238E27FC236}">
                <a16:creationId xmlns:a16="http://schemas.microsoft.com/office/drawing/2014/main" id="{A256F595-D018-12E8-AA57-262258383D74}"/>
              </a:ext>
            </a:extLst>
          </p:cNvPr>
          <p:cNvSpPr/>
          <p:nvPr/>
        </p:nvSpPr>
        <p:spPr>
          <a:xfrm>
            <a:off x="1084394" y="8410897"/>
            <a:ext cx="123136" cy="99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9" name="TekstSylinder 68">
            <a:extLst>
              <a:ext uri="{FF2B5EF4-FFF2-40B4-BE49-F238E27FC236}">
                <a16:creationId xmlns:a16="http://schemas.microsoft.com/office/drawing/2014/main" id="{1C11DB1A-125D-17A7-344D-4317BFE7CA4F}"/>
              </a:ext>
            </a:extLst>
          </p:cNvPr>
          <p:cNvSpPr txBox="1"/>
          <p:nvPr/>
        </p:nvSpPr>
        <p:spPr>
          <a:xfrm rot="3447881">
            <a:off x="1833793" y="8120766"/>
            <a:ext cx="1501902" cy="861774"/>
          </a:xfrm>
          <a:prstGeom prst="rect">
            <a:avLst/>
          </a:prstGeom>
          <a:noFill/>
          <a:ln>
            <a:noFill/>
          </a:ln>
        </p:spPr>
        <p:txBody>
          <a:bodyPr wrap="square" rtlCol="0">
            <a:spAutoFit/>
          </a:bodyPr>
          <a:lstStyle/>
          <a:p>
            <a:r>
              <a:rPr lang="nb-NO" sz="1400" dirty="0">
                <a:solidFill>
                  <a:schemeClr val="accent1">
                    <a:lumMod val="75000"/>
                  </a:schemeClr>
                </a:solidFill>
              </a:rPr>
              <a:t>Biomagnifisering</a:t>
            </a:r>
          </a:p>
          <a:p>
            <a:endParaRPr lang="nb-NO" sz="1000" dirty="0">
              <a:solidFill>
                <a:schemeClr val="accent1">
                  <a:lumMod val="75000"/>
                </a:schemeClr>
              </a:solidFill>
            </a:endParaRPr>
          </a:p>
          <a:p>
            <a:endParaRPr lang="nb-NO" sz="600" dirty="0">
              <a:solidFill>
                <a:schemeClr val="accent1">
                  <a:lumMod val="75000"/>
                </a:schemeClr>
              </a:solidFill>
            </a:endParaRPr>
          </a:p>
          <a:p>
            <a:r>
              <a:rPr lang="nb-NO" sz="1000" dirty="0">
                <a:solidFill>
                  <a:schemeClr val="accent1">
                    <a:lumMod val="75000"/>
                  </a:schemeClr>
                </a:solidFill>
              </a:rPr>
              <a:t>               </a:t>
            </a:r>
            <a:endParaRPr lang="nb-NO" sz="700" dirty="0">
              <a:solidFill>
                <a:schemeClr val="accent1">
                  <a:lumMod val="75000"/>
                </a:schemeClr>
              </a:solidFill>
            </a:endParaRPr>
          </a:p>
          <a:p>
            <a:r>
              <a:rPr lang="nb-NO" sz="1000" dirty="0">
                <a:solidFill>
                  <a:schemeClr val="accent1">
                    <a:lumMod val="75000"/>
                  </a:schemeClr>
                </a:solidFill>
              </a:rPr>
              <a:t>                        </a:t>
            </a:r>
          </a:p>
        </p:txBody>
      </p:sp>
      <p:sp>
        <p:nvSpPr>
          <p:cNvPr id="10" name="Plassholder for innhold 2">
            <a:extLst>
              <a:ext uri="{FF2B5EF4-FFF2-40B4-BE49-F238E27FC236}">
                <a16:creationId xmlns:a16="http://schemas.microsoft.com/office/drawing/2014/main" id="{C7D84AF6-EA00-462B-8EBA-7644D692A1C4}"/>
              </a:ext>
            </a:extLst>
          </p:cNvPr>
          <p:cNvSpPr txBox="1">
            <a:spLocks/>
          </p:cNvSpPr>
          <p:nvPr/>
        </p:nvSpPr>
        <p:spPr>
          <a:xfrm>
            <a:off x="417431" y="3600754"/>
            <a:ext cx="6116175" cy="439809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dirty="0"/>
              <a:t>Fett, karbohydrat og protein brukes av konsumentene til energi eller for å vokse, men når de spiser får de også i seg mineraler og vitaminer. Disse er det ofte vanskeligere å få nok av, og kroppen prøver så godt den kan å ta vare på mye av mineralene og vitaminene som brukes til å hjelpe reaksjoner å skje eller bygge opp kroppen. Vitaminer kan være vann- eller fettløselige, og de vannløselige blir skilt ut med urinen. Dermed trenger man hele tiden påfyll av dem. B- og C-vitamin er vannløselige. De fettløselige vitaminene løser seg i fettvev og blir derfor lagret lenger enn de vannløselige. A-, D-, E- og K-vitamin er fettløselige. Kalsium er et mineral som er viktig for nervene, skjelettet og hjernen. I dyr finner vi kalsium som ionet Ca</a:t>
            </a:r>
            <a:r>
              <a:rPr lang="nb-NO" sz="1100" baseline="30000" dirty="0"/>
              <a:t>2+</a:t>
            </a:r>
            <a:r>
              <a:rPr lang="nb-NO" sz="1100" dirty="0"/>
              <a:t> som betyr at det mangler to elektroner. Bly er et metall som dyr ikke trenger noe av, men det kan også være på ioneformen Pb</a:t>
            </a:r>
            <a:r>
              <a:rPr lang="nb-NO" sz="1100" baseline="30000" dirty="0"/>
              <a:t>2+</a:t>
            </a:r>
            <a:r>
              <a:rPr lang="nb-NO" sz="1100" dirty="0"/>
              <a:t>, og siden de har samme ladning som kalsiumionene, klarer ikke dyr å skille de to fra hverandre. Når bly kommer inn i kroppen gjennom maten vi spiser, eller på andre måter, kan bly prøve å ta over oppgavene til kalsium i nervene, skjelettet eller hjernen, men siden bly er ganske mye større enn kalsium og har litt andre egenskaper, vil bly heller ødelegge enn å hjelpe til. Hvis et dyr får høye nok doser av bly kan føre til alvorlige nerveskader, sakte vekst av skjelettet, sinnssykdom og i ytterste konsekvens død. </a:t>
            </a:r>
          </a:p>
          <a:p>
            <a:pPr marL="0" indent="0">
              <a:buFont typeface="Arial" panose="020B0604020202020204" pitchFamily="34" charset="0"/>
              <a:buNone/>
            </a:pPr>
            <a:r>
              <a:rPr lang="nb-NO" sz="1100" dirty="0"/>
              <a:t>Når en konsument spiser en produsent eller en annen konsument får den med seg alle miljøgiftene som er lagret i dyret/planten den spiser. Miljøgifter er vanskelige eller umulige for dyr å bryte ned siden det ikke er noen enzymer som bryter dem ned i kroppen. De fettløselige miljøgiftene er farligst siden de blir lagret i fettvev. De vannløselige miljøgiftene kan kroppen kvitte seg med gjennom urinen. Mesteparten av miljøgiftene vil bli lagret til dyret dør eller blir spist av neste dyr i næringskjeden. Sånn fortsetter det videre oppover i næringskjeden. Siden dyrene må spise mange ganger sin egen vekt for å overleve og miljøgiftene ikke brytes ned vil det bli en opphopning av miljøgifter oppover i næringskjeden. Vi sier at vi har en biomagnifisering som er en økning i konsentrasjonen av en miljøgift fra et nivå i næringskjeden til det neste.</a:t>
            </a:r>
          </a:p>
        </p:txBody>
      </p:sp>
      <p:sp>
        <p:nvSpPr>
          <p:cNvPr id="5" name="Plassholder for innhold 2">
            <a:extLst>
              <a:ext uri="{FF2B5EF4-FFF2-40B4-BE49-F238E27FC236}">
                <a16:creationId xmlns:a16="http://schemas.microsoft.com/office/drawing/2014/main" id="{919D0623-7B6D-4823-832B-4AB6F112AEB3}"/>
              </a:ext>
            </a:extLst>
          </p:cNvPr>
          <p:cNvSpPr txBox="1">
            <a:spLocks/>
          </p:cNvSpPr>
          <p:nvPr/>
        </p:nvSpPr>
        <p:spPr>
          <a:xfrm>
            <a:off x="3394459" y="7071255"/>
            <a:ext cx="3182815" cy="245620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nb-NO" sz="1100" dirty="0"/>
          </a:p>
          <a:p>
            <a:pPr marL="0" indent="0">
              <a:spcBef>
                <a:spcPts val="0"/>
              </a:spcBef>
              <a:buFont typeface="Arial" panose="020B0604020202020204" pitchFamily="34" charset="0"/>
              <a:buNone/>
            </a:pPr>
            <a:r>
              <a:rPr lang="nb-NO" sz="1100" dirty="0"/>
              <a:t>På bildet ved siden av ser vi et eksempel på hvordan</a:t>
            </a:r>
          </a:p>
          <a:p>
            <a:pPr marL="0" indent="0">
              <a:spcBef>
                <a:spcPts val="0"/>
              </a:spcBef>
              <a:buFont typeface="Arial" panose="020B0604020202020204" pitchFamily="34" charset="0"/>
              <a:buNone/>
            </a:pPr>
            <a:r>
              <a:rPr lang="nb-NO" sz="1100" dirty="0"/>
              <a:t>miljøgifter biomagnifiseres oppover i en næringskjede. Nederst ser vi plankton som har 10 </a:t>
            </a:r>
            <a:r>
              <a:rPr lang="el-GR" sz="1100" dirty="0"/>
              <a:t>μ</a:t>
            </a:r>
            <a:r>
              <a:rPr lang="nb-NO" sz="1100" dirty="0"/>
              <a:t>g (mikrogram) miljøgifter per kilo, krill spiser plankton og har 50 </a:t>
            </a:r>
            <a:r>
              <a:rPr lang="el-GR" sz="1100" dirty="0"/>
              <a:t>μ</a:t>
            </a:r>
            <a:r>
              <a:rPr lang="nb-NO" sz="1100" dirty="0"/>
              <a:t>g miljøgifter per kilo. Sild spiser krill og ender opp med 200</a:t>
            </a:r>
            <a:r>
              <a:rPr lang="el-GR" sz="1100" dirty="0"/>
              <a:t> μ</a:t>
            </a:r>
            <a:r>
              <a:rPr lang="nb-NO" sz="1100" dirty="0"/>
              <a:t>g miljøgifter per kilo, sel spiser sild og mengden miljøgifter magnifiseres til 1000 </a:t>
            </a:r>
            <a:r>
              <a:rPr lang="el-GR" sz="1100" dirty="0"/>
              <a:t>μ</a:t>
            </a:r>
            <a:r>
              <a:rPr lang="nb-NO" sz="1100" dirty="0"/>
              <a:t>g per kilo og til slutt spiser spekkhogger sel og består av 7000</a:t>
            </a:r>
            <a:r>
              <a:rPr lang="el-GR" sz="1100" dirty="0"/>
              <a:t> μ</a:t>
            </a:r>
            <a:r>
              <a:rPr lang="nb-NO" sz="1100" dirty="0"/>
              <a:t>g miljøgifter per kilo. Dette er en av grunnene til at vi mennesker vanligvis ikke spiser spekkhoggere og andre toppkonsumenter. Miljøgiftene ville blitt magnifisert enda en gang, og vi kunne fått alvorlige helseplager etter å spist noen få måltider med spekkhoggerkjøtt.  </a:t>
            </a:r>
          </a:p>
        </p:txBody>
      </p:sp>
      <p:sp>
        <p:nvSpPr>
          <p:cNvPr id="42" name="TekstSylinder 41">
            <a:extLst>
              <a:ext uri="{FF2B5EF4-FFF2-40B4-BE49-F238E27FC236}">
                <a16:creationId xmlns:a16="http://schemas.microsoft.com/office/drawing/2014/main" id="{F5B48D17-BCF3-B93F-ABB0-83D5C85EC80E}"/>
              </a:ext>
            </a:extLst>
          </p:cNvPr>
          <p:cNvSpPr txBox="1"/>
          <p:nvPr/>
        </p:nvSpPr>
        <p:spPr>
          <a:xfrm>
            <a:off x="5571839" y="117154"/>
            <a:ext cx="1253503" cy="230832"/>
          </a:xfrm>
          <a:prstGeom prst="rect">
            <a:avLst/>
          </a:prstGeom>
          <a:noFill/>
        </p:spPr>
        <p:txBody>
          <a:bodyPr wrap="square" rtlCol="0">
            <a:spAutoFit/>
          </a:bodyPr>
          <a:lstStyle/>
          <a:p>
            <a:r>
              <a:rPr lang="nb-NO" sz="900" dirty="0"/>
              <a:t>Av: Alexander Bjørndal</a:t>
            </a:r>
          </a:p>
        </p:txBody>
      </p:sp>
    </p:spTree>
    <p:extLst>
      <p:ext uri="{BB962C8B-B14F-4D97-AF65-F5344CB8AC3E}">
        <p14:creationId xmlns:p14="http://schemas.microsoft.com/office/powerpoint/2010/main" val="316474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a:extLst>
              <a:ext uri="{FF2B5EF4-FFF2-40B4-BE49-F238E27FC236}">
                <a16:creationId xmlns:a16="http://schemas.microsoft.com/office/drawing/2014/main" id="{CC7A6D8E-F0BC-42C1-8F27-CAD53D0891DF}"/>
              </a:ext>
            </a:extLst>
          </p:cNvPr>
          <p:cNvSpPr txBox="1"/>
          <p:nvPr/>
        </p:nvSpPr>
        <p:spPr>
          <a:xfrm>
            <a:off x="403661" y="3402576"/>
            <a:ext cx="2925348" cy="2631490"/>
          </a:xfrm>
          <a:prstGeom prst="rect">
            <a:avLst/>
          </a:prstGeom>
          <a:noFill/>
        </p:spPr>
        <p:txBody>
          <a:bodyPr wrap="square" rtlCol="0">
            <a:spAutoFit/>
          </a:bodyPr>
          <a:lstStyle/>
          <a:p>
            <a:endParaRPr lang="nb-NO" sz="1100" dirty="0"/>
          </a:p>
          <a:p>
            <a:r>
              <a:rPr lang="nb-NO" sz="1100" b="1" dirty="0"/>
              <a:t>Fase 3:</a:t>
            </a:r>
            <a:r>
              <a:rPr lang="nb-NO" sz="1100" dirty="0"/>
              <a:t> Når du føler at du har all informasjonen du trenger, og vet hvordan du vil at modellen din kan se ut, kan du begynne å bygge modellen. </a:t>
            </a:r>
          </a:p>
          <a:p>
            <a:endParaRPr lang="nb-NO" sz="1100" dirty="0"/>
          </a:p>
          <a:p>
            <a:r>
              <a:rPr lang="nb-NO" sz="1100" b="1" dirty="0"/>
              <a:t>Fase 4: </a:t>
            </a:r>
            <a:r>
              <a:rPr lang="nb-NO" sz="1100" dirty="0"/>
              <a:t>Prøv å forklare modellen til deg selv eller noen andre og se om det er noe som blir uklart eller noe du burde endre på. </a:t>
            </a:r>
          </a:p>
          <a:p>
            <a:endParaRPr lang="nb-NO" sz="1100" dirty="0"/>
          </a:p>
          <a:p>
            <a:r>
              <a:rPr lang="nb-NO" sz="1100" b="1" dirty="0"/>
              <a:t>Fase 5:</a:t>
            </a:r>
            <a:r>
              <a:rPr lang="nb-NO" sz="1100" dirty="0"/>
              <a:t> Forstod de du forklare modellen din til det du hadde tenkt å vise frem? Sammenlign modellen din med de andres modeller. Hva var tydelig og utydelig i de ulike modellene?</a:t>
            </a:r>
          </a:p>
          <a:p>
            <a:endParaRPr lang="nb-NO" sz="1100" dirty="0"/>
          </a:p>
        </p:txBody>
      </p:sp>
      <p:sp>
        <p:nvSpPr>
          <p:cNvPr id="2" name="Tittel 1">
            <a:extLst>
              <a:ext uri="{FF2B5EF4-FFF2-40B4-BE49-F238E27FC236}">
                <a16:creationId xmlns:a16="http://schemas.microsoft.com/office/drawing/2014/main" id="{898DB7F1-7FBE-4B46-BC68-856FF09ADEEC}"/>
              </a:ext>
            </a:extLst>
          </p:cNvPr>
          <p:cNvSpPr>
            <a:spLocks noGrp="1"/>
          </p:cNvSpPr>
          <p:nvPr>
            <p:ph type="title"/>
          </p:nvPr>
        </p:nvSpPr>
        <p:spPr>
          <a:xfrm>
            <a:off x="211540" y="127324"/>
            <a:ext cx="6496335" cy="1251000"/>
          </a:xfrm>
        </p:spPr>
        <p:txBody>
          <a:bodyPr>
            <a:normAutofit/>
          </a:bodyPr>
          <a:lstStyle/>
          <a:p>
            <a:r>
              <a:rPr lang="nb-NO" sz="2500" dirty="0"/>
              <a:t>Lag en modell av biomagnifisering av miljøgifter</a:t>
            </a:r>
          </a:p>
        </p:txBody>
      </p:sp>
      <p:sp>
        <p:nvSpPr>
          <p:cNvPr id="18" name="TekstSylinder 17">
            <a:extLst>
              <a:ext uri="{FF2B5EF4-FFF2-40B4-BE49-F238E27FC236}">
                <a16:creationId xmlns:a16="http://schemas.microsoft.com/office/drawing/2014/main" id="{919407FD-7F6F-4684-B9E7-B672A4AE05B3}"/>
              </a:ext>
            </a:extLst>
          </p:cNvPr>
          <p:cNvSpPr txBox="1"/>
          <p:nvPr/>
        </p:nvSpPr>
        <p:spPr>
          <a:xfrm>
            <a:off x="599739" y="1378324"/>
            <a:ext cx="5719935" cy="600164"/>
          </a:xfrm>
          <a:prstGeom prst="rect">
            <a:avLst/>
          </a:prstGeom>
          <a:noFill/>
          <a:ln>
            <a:solidFill>
              <a:schemeClr val="tx1"/>
            </a:solidFill>
          </a:ln>
        </p:spPr>
        <p:txBody>
          <a:bodyPr wrap="square" rtlCol="0">
            <a:spAutoFit/>
          </a:bodyPr>
          <a:lstStyle/>
          <a:p>
            <a:r>
              <a:rPr lang="nb-NO" sz="1100" b="1" dirty="0"/>
              <a:t>Oppgave</a:t>
            </a:r>
          </a:p>
          <a:p>
            <a:r>
              <a:rPr lang="nb-NO" sz="1100" dirty="0"/>
              <a:t>Bruk </a:t>
            </a:r>
            <a:r>
              <a:rPr lang="nb-NO" sz="1100" dirty="0" err="1"/>
              <a:t>micro:bit</a:t>
            </a:r>
            <a:r>
              <a:rPr lang="nb-NO" sz="1100" dirty="0"/>
              <a:t> og annet utstyr til å bygge en modell som viser hvordan biomagnifisering av miljøgifter skjer i en næringskjede.</a:t>
            </a:r>
          </a:p>
        </p:txBody>
      </p:sp>
      <p:sp>
        <p:nvSpPr>
          <p:cNvPr id="11" name="TekstSylinder 10">
            <a:extLst>
              <a:ext uri="{FF2B5EF4-FFF2-40B4-BE49-F238E27FC236}">
                <a16:creationId xmlns:a16="http://schemas.microsoft.com/office/drawing/2014/main" id="{6F8A93C2-B820-4786-B89A-5BDF6F6748AB}"/>
              </a:ext>
            </a:extLst>
          </p:cNvPr>
          <p:cNvSpPr txBox="1"/>
          <p:nvPr/>
        </p:nvSpPr>
        <p:spPr>
          <a:xfrm>
            <a:off x="403662" y="2372320"/>
            <a:ext cx="5719935" cy="1107996"/>
          </a:xfrm>
          <a:prstGeom prst="rect">
            <a:avLst/>
          </a:prstGeom>
          <a:noFill/>
        </p:spPr>
        <p:txBody>
          <a:bodyPr wrap="square" rtlCol="0">
            <a:spAutoFit/>
          </a:bodyPr>
          <a:lstStyle/>
          <a:p>
            <a:r>
              <a:rPr lang="nb-NO" sz="1100" b="1" dirty="0"/>
              <a:t>Fase 1: </a:t>
            </a:r>
            <a:r>
              <a:rPr lang="nb-NO" sz="1100" dirty="0"/>
              <a:t>Finn informasjon og inspirasjon til å lage en fysisk modell av en næringskjede. </a:t>
            </a:r>
          </a:p>
          <a:p>
            <a:endParaRPr lang="nb-NO" sz="1100" dirty="0"/>
          </a:p>
          <a:p>
            <a:r>
              <a:rPr lang="nb-NO" sz="1100" b="1" dirty="0"/>
              <a:t>Fase 2:</a:t>
            </a:r>
            <a:r>
              <a:rPr lang="nb-NO" sz="1100" dirty="0"/>
              <a:t> Planlegg byggingen av modellen din. Du skal bruke minst én </a:t>
            </a:r>
            <a:r>
              <a:rPr lang="nb-NO" sz="1100" dirty="0" err="1"/>
              <a:t>micro:bit</a:t>
            </a:r>
            <a:r>
              <a:rPr lang="nb-NO" sz="1100" dirty="0"/>
              <a:t>, og modellen kan ellers bestå av papp, papir, garn, tråd, strikker, tape, pappkopper og andre ting dere har. Husk at du skal få med magnifisering av miljøgifter i næringskjeden du ser for deg. Hvordan kan du få til det? Du kan velge selv hvilke deler av det du fant ut at modellen din skal vise. </a:t>
            </a:r>
          </a:p>
        </p:txBody>
      </p:sp>
      <p:sp>
        <p:nvSpPr>
          <p:cNvPr id="14" name="TekstSylinder 13">
            <a:extLst>
              <a:ext uri="{FF2B5EF4-FFF2-40B4-BE49-F238E27FC236}">
                <a16:creationId xmlns:a16="http://schemas.microsoft.com/office/drawing/2014/main" id="{05376CD0-E449-4172-A338-01976325DCAA}"/>
              </a:ext>
            </a:extLst>
          </p:cNvPr>
          <p:cNvSpPr txBox="1"/>
          <p:nvPr/>
        </p:nvSpPr>
        <p:spPr>
          <a:xfrm>
            <a:off x="403661" y="5745751"/>
            <a:ext cx="6050676" cy="1277273"/>
          </a:xfrm>
          <a:prstGeom prst="rect">
            <a:avLst/>
          </a:prstGeom>
          <a:noFill/>
        </p:spPr>
        <p:txBody>
          <a:bodyPr wrap="square" rtlCol="0">
            <a:spAutoFit/>
          </a:bodyPr>
          <a:lstStyle/>
          <a:p>
            <a:endParaRPr lang="nb-NO" sz="1100" b="1" dirty="0"/>
          </a:p>
          <a:p>
            <a:r>
              <a:rPr lang="nb-NO" sz="1100" b="1" dirty="0"/>
              <a:t>Fase 6: </a:t>
            </a:r>
            <a:r>
              <a:rPr lang="nb-NO" sz="1100" dirty="0"/>
              <a:t>Hopp tilbake til tidligere punkt for å få en best mulig modell. Klarer du å vise flere ulike sider av det du fant ut eller har lest om i modellen din? Går det an å sette sammen flere av modellene for å vise flere ting på en gang?</a:t>
            </a:r>
          </a:p>
          <a:p>
            <a:endParaRPr lang="nb-NO" sz="1100" dirty="0"/>
          </a:p>
          <a:p>
            <a:r>
              <a:rPr lang="nb-NO" sz="1100" b="1" dirty="0"/>
              <a:t>Fase 7: </a:t>
            </a:r>
            <a:r>
              <a:rPr lang="nb-NO" sz="1100" dirty="0"/>
              <a:t>Forklar den nye og endrede modellen din til noen andre. Forstod de det bedre nå? Fikk du med andre elementer i den nye modellen din? Film modellen din mens du forklarer hva den viser.</a:t>
            </a:r>
          </a:p>
        </p:txBody>
      </p:sp>
      <p:pic>
        <p:nvPicPr>
          <p:cNvPr id="5" name="Bilde 4">
            <a:extLst>
              <a:ext uri="{FF2B5EF4-FFF2-40B4-BE49-F238E27FC236}">
                <a16:creationId xmlns:a16="http://schemas.microsoft.com/office/drawing/2014/main" id="{03F5F395-7FA1-007E-7BEB-8D4574ACB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9009" y="3752948"/>
            <a:ext cx="2990663" cy="1991781"/>
          </a:xfrm>
          <a:prstGeom prst="rect">
            <a:avLst/>
          </a:prstGeom>
        </p:spPr>
      </p:pic>
      <p:pic>
        <p:nvPicPr>
          <p:cNvPr id="9" name="Bilde 8" descr="Et bilde som inneholder utklipp&#10;&#10;Automatisk generert beskrivelse">
            <a:extLst>
              <a:ext uri="{FF2B5EF4-FFF2-40B4-BE49-F238E27FC236}">
                <a16:creationId xmlns:a16="http://schemas.microsoft.com/office/drawing/2014/main" id="{531D459B-1A1C-3400-6A42-82CF8EE6E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668" y="6930260"/>
            <a:ext cx="3934682" cy="2754278"/>
          </a:xfrm>
          <a:prstGeom prst="rect">
            <a:avLst/>
          </a:prstGeom>
        </p:spPr>
      </p:pic>
    </p:spTree>
    <p:extLst>
      <p:ext uri="{BB962C8B-B14F-4D97-AF65-F5344CB8AC3E}">
        <p14:creationId xmlns:p14="http://schemas.microsoft.com/office/powerpoint/2010/main" val="305720422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10535</TotalTime>
  <Words>1079</Words>
  <Application>Microsoft Office PowerPoint</Application>
  <PresentationFormat>A4 (210 x 297 mm)</PresentationFormat>
  <Paragraphs>60</Paragraphs>
  <Slides>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vt:i4>
      </vt:variant>
    </vt:vector>
  </HeadingPairs>
  <TitlesOfParts>
    <vt:vector size="6" baseType="lpstr">
      <vt:lpstr>Arial</vt:lpstr>
      <vt:lpstr>Calibri</vt:lpstr>
      <vt:lpstr>Calibri Light</vt:lpstr>
      <vt:lpstr>Office-tema</vt:lpstr>
      <vt:lpstr>PowerPoint-presentasjon</vt:lpstr>
      <vt:lpstr>Lag en modell av biomagnifisering av miljøgifter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Ellen Egeland Flø</dc:creator>
  <cp:lastModifiedBy>Ellen Egeland Flø</cp:lastModifiedBy>
  <cp:revision>15</cp:revision>
  <dcterms:created xsi:type="dcterms:W3CDTF">2020-08-21T09:36:52Z</dcterms:created>
  <dcterms:modified xsi:type="dcterms:W3CDTF">2022-06-26T08:50:03Z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6f5184-95c9-4497-b4c5-49bcf01b7f74_Enabled">
    <vt:lpwstr>true</vt:lpwstr>
  </property>
  <property fmtid="{D5CDD505-2E9C-101B-9397-08002B2CF9AE}" pid="3" name="MSIP_Label_696f5184-95c9-4497-b4c5-49bcf01b7f74_SetDate">
    <vt:lpwstr>2020-08-25T11:42:11Z</vt:lpwstr>
  </property>
  <property fmtid="{D5CDD505-2E9C-101B-9397-08002B2CF9AE}" pid="4" name="MSIP_Label_696f5184-95c9-4497-b4c5-49bcf01b7f74_Method">
    <vt:lpwstr>Standard</vt:lpwstr>
  </property>
  <property fmtid="{D5CDD505-2E9C-101B-9397-08002B2CF9AE}" pid="5" name="MSIP_Label_696f5184-95c9-4497-b4c5-49bcf01b7f74_Name">
    <vt:lpwstr>Intern</vt:lpwstr>
  </property>
  <property fmtid="{D5CDD505-2E9C-101B-9397-08002B2CF9AE}" pid="6" name="MSIP_Label_696f5184-95c9-4497-b4c5-49bcf01b7f74_SiteId">
    <vt:lpwstr>3d50ddd4-00a1-4ab7-9788-decf14a8728f</vt:lpwstr>
  </property>
  <property fmtid="{D5CDD505-2E9C-101B-9397-08002B2CF9AE}" pid="7" name="MSIP_Label_696f5184-95c9-4497-b4c5-49bcf01b7f74_ActionId">
    <vt:lpwstr>3e1dd092-abef-4d58-a953-bd39a5be82a3</vt:lpwstr>
  </property>
  <property fmtid="{D5CDD505-2E9C-101B-9397-08002B2CF9AE}" pid="8" name="MSIP_Label_696f5184-95c9-4497-b4c5-49bcf01b7f74_ContentBits">
    <vt:lpwstr>0</vt:lpwstr>
  </property>
</Properties>
</file>