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3" r:id="rId2"/>
    <p:sldId id="595" r:id="rId3"/>
    <p:sldId id="592" r:id="rId4"/>
    <p:sldId id="467" r:id="rId5"/>
    <p:sldId id="405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983F8E-8B4A-4FBD-BFC8-536F3472B570}" v="9" dt="2022-06-26T10:00:54.7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14" d="100"/>
          <a:sy n="114" d="100"/>
        </p:scale>
        <p:origin x="7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5B983F8E-8B4A-4FBD-BFC8-536F3472B570}"/>
    <pc:docChg chg="undo custSel addSld delSld modSld">
      <pc:chgData name="Ellen Egeland Flø" userId="bb6505ce92b5abf7" providerId="LiveId" clId="{5B983F8E-8B4A-4FBD-BFC8-536F3472B570}" dt="2022-06-26T10:01:03.135" v="407" actId="20577"/>
      <pc:docMkLst>
        <pc:docMk/>
      </pc:docMkLst>
      <pc:sldChg chg="addSp modSp add mod">
        <pc:chgData name="Ellen Egeland Flø" userId="bb6505ce92b5abf7" providerId="LiveId" clId="{5B983F8E-8B4A-4FBD-BFC8-536F3472B570}" dt="2022-06-26T10:01:03.135" v="407" actId="20577"/>
        <pc:sldMkLst>
          <pc:docMk/>
          <pc:sldMk cId="1809546083" sldId="405"/>
        </pc:sldMkLst>
        <pc:spChg chg="mod">
          <ac:chgData name="Ellen Egeland Flø" userId="bb6505ce92b5abf7" providerId="LiveId" clId="{5B983F8E-8B4A-4FBD-BFC8-536F3472B570}" dt="2022-06-12T10:12:43.189" v="6" actId="20577"/>
          <ac:spMkLst>
            <pc:docMk/>
            <pc:sldMk cId="1809546083" sldId="405"/>
            <ac:spMk id="2" creationId="{D895E3E0-1D7D-456B-A906-3178AEB598A2}"/>
          </ac:spMkLst>
        </pc:spChg>
        <pc:spChg chg="add mod">
          <ac:chgData name="Ellen Egeland Flø" userId="bb6505ce92b5abf7" providerId="LiveId" clId="{5B983F8E-8B4A-4FBD-BFC8-536F3472B570}" dt="2022-06-26T10:01:03.135" v="407" actId="20577"/>
          <ac:spMkLst>
            <pc:docMk/>
            <pc:sldMk cId="1809546083" sldId="405"/>
            <ac:spMk id="11" creationId="{83DBE840-986C-4BA8-D03E-7EDAC2BF20D7}"/>
          </ac:spMkLst>
        </pc:spChg>
      </pc:sldChg>
      <pc:sldChg chg="addSp modSp mod">
        <pc:chgData name="Ellen Egeland Flø" userId="bb6505ce92b5abf7" providerId="LiveId" clId="{5B983F8E-8B4A-4FBD-BFC8-536F3472B570}" dt="2022-06-26T09:52:50.686" v="128" actId="1038"/>
        <pc:sldMkLst>
          <pc:docMk/>
          <pc:sldMk cId="4114185400" sldId="593"/>
        </pc:sldMkLst>
        <pc:spChg chg="mod">
          <ac:chgData name="Ellen Egeland Flø" userId="bb6505ce92b5abf7" providerId="LiveId" clId="{5B983F8E-8B4A-4FBD-BFC8-536F3472B570}" dt="2022-06-26T09:52:14.399" v="110" actId="20577"/>
          <ac:spMkLst>
            <pc:docMk/>
            <pc:sldMk cId="4114185400" sldId="593"/>
            <ac:spMk id="16" creationId="{6C320B28-F915-C6C5-B326-AE2707020826}"/>
          </ac:spMkLst>
        </pc:spChg>
        <pc:spChg chg="add mod">
          <ac:chgData name="Ellen Egeland Flø" userId="bb6505ce92b5abf7" providerId="LiveId" clId="{5B983F8E-8B4A-4FBD-BFC8-536F3472B570}" dt="2022-06-26T09:51:28.427" v="99" actId="1076"/>
          <ac:spMkLst>
            <pc:docMk/>
            <pc:sldMk cId="4114185400" sldId="593"/>
            <ac:spMk id="21" creationId="{2C280AAA-92B9-6599-E31C-A5A2230CFCB9}"/>
          </ac:spMkLst>
        </pc:spChg>
        <pc:spChg chg="mod">
          <ac:chgData name="Ellen Egeland Flø" userId="bb6505ce92b5abf7" providerId="LiveId" clId="{5B983F8E-8B4A-4FBD-BFC8-536F3472B570}" dt="2022-06-26T09:52:50.686" v="128" actId="1038"/>
          <ac:spMkLst>
            <pc:docMk/>
            <pc:sldMk cId="4114185400" sldId="593"/>
            <ac:spMk id="23" creationId="{D70136FE-62AF-05C3-7B28-A88F5757CB61}"/>
          </ac:spMkLst>
        </pc:spChg>
        <pc:picChg chg="mod">
          <ac:chgData name="Ellen Egeland Flø" userId="bb6505ce92b5abf7" providerId="LiveId" clId="{5B983F8E-8B4A-4FBD-BFC8-536F3472B570}" dt="2022-06-26T09:52:22.480" v="124" actId="1036"/>
          <ac:picMkLst>
            <pc:docMk/>
            <pc:sldMk cId="4114185400" sldId="593"/>
            <ac:picMk id="18" creationId="{97DD83E2-1479-E13B-AF44-6C126CFF9C54}"/>
          </ac:picMkLst>
        </pc:picChg>
      </pc:sldChg>
      <pc:sldChg chg="add del">
        <pc:chgData name="Ellen Egeland Flø" userId="bb6505ce92b5abf7" providerId="LiveId" clId="{5B983F8E-8B4A-4FBD-BFC8-536F3472B570}" dt="2022-06-26T09:13:18.534" v="93" actId="47"/>
        <pc:sldMkLst>
          <pc:docMk/>
          <pc:sldMk cId="3929455818" sldId="594"/>
        </pc:sldMkLst>
      </pc:sldChg>
      <pc:sldChg chg="addSp delSp modSp add mod">
        <pc:chgData name="Ellen Egeland Flø" userId="bb6505ce92b5abf7" providerId="LiveId" clId="{5B983F8E-8B4A-4FBD-BFC8-536F3472B570}" dt="2022-06-26T09:59:37.272" v="401" actId="1035"/>
        <pc:sldMkLst>
          <pc:docMk/>
          <pc:sldMk cId="865978242" sldId="595"/>
        </pc:sldMkLst>
        <pc:spChg chg="mod">
          <ac:chgData name="Ellen Egeland Flø" userId="bb6505ce92b5abf7" providerId="LiveId" clId="{5B983F8E-8B4A-4FBD-BFC8-536F3472B570}" dt="2022-06-26T09:59:37.272" v="401" actId="1035"/>
          <ac:spMkLst>
            <pc:docMk/>
            <pc:sldMk cId="865978242" sldId="595"/>
            <ac:spMk id="23" creationId="{D70136FE-62AF-05C3-7B28-A88F5757CB61}"/>
          </ac:spMkLst>
        </pc:spChg>
        <pc:spChg chg="mod">
          <ac:chgData name="Ellen Egeland Flø" userId="bb6505ce92b5abf7" providerId="LiveId" clId="{5B983F8E-8B4A-4FBD-BFC8-536F3472B570}" dt="2022-06-26T09:59:23.497" v="378" actId="1036"/>
          <ac:spMkLst>
            <pc:docMk/>
            <pc:sldMk cId="865978242" sldId="595"/>
            <ac:spMk id="25" creationId="{08B6C08B-2237-55E6-4AD7-6E1DE550C561}"/>
          </ac:spMkLst>
        </pc:spChg>
        <pc:spChg chg="add del mod">
          <ac:chgData name="Ellen Egeland Flø" userId="bb6505ce92b5abf7" providerId="LiveId" clId="{5B983F8E-8B4A-4FBD-BFC8-536F3472B570}" dt="2022-06-26T09:51:10.967" v="96" actId="21"/>
          <ac:spMkLst>
            <pc:docMk/>
            <pc:sldMk cId="865978242" sldId="595"/>
            <ac:spMk id="26" creationId="{1A502E6A-7024-AD50-E7EA-B1270F819910}"/>
          </ac:spMkLst>
        </pc:spChg>
        <pc:spChg chg="add mod">
          <ac:chgData name="Ellen Egeland Flø" userId="bb6505ce92b5abf7" providerId="LiveId" clId="{5B983F8E-8B4A-4FBD-BFC8-536F3472B570}" dt="2022-06-26T09:59:07.757" v="374" actId="1076"/>
          <ac:spMkLst>
            <pc:docMk/>
            <pc:sldMk cId="865978242" sldId="595"/>
            <ac:spMk id="36" creationId="{03FEA344-D54F-52C3-9606-C1788ED3FA3F}"/>
          </ac:spMkLst>
        </pc:spChg>
        <pc:spChg chg="mod">
          <ac:chgData name="Ellen Egeland Flø" userId="bb6505ce92b5abf7" providerId="LiveId" clId="{5B983F8E-8B4A-4FBD-BFC8-536F3472B570}" dt="2022-06-26T09:59:33.866" v="395" actId="1035"/>
          <ac:spMkLst>
            <pc:docMk/>
            <pc:sldMk cId="865978242" sldId="595"/>
            <ac:spMk id="40" creationId="{CF15E3B8-DC10-71F7-C512-463783D7AEA4}"/>
          </ac:spMkLst>
        </pc:spChg>
        <pc:spChg chg="mod">
          <ac:chgData name="Ellen Egeland Flø" userId="bb6505ce92b5abf7" providerId="LiveId" clId="{5B983F8E-8B4A-4FBD-BFC8-536F3472B570}" dt="2022-06-26T09:59:33.866" v="395" actId="1035"/>
          <ac:spMkLst>
            <pc:docMk/>
            <pc:sldMk cId="865978242" sldId="595"/>
            <ac:spMk id="47" creationId="{ECDB4F92-3D41-3FEA-FC23-63A8F65849EF}"/>
          </ac:spMkLst>
        </pc:spChg>
        <pc:spChg chg="mod">
          <ac:chgData name="Ellen Egeland Flø" userId="bb6505ce92b5abf7" providerId="LiveId" clId="{5B983F8E-8B4A-4FBD-BFC8-536F3472B570}" dt="2022-06-26T09:59:33.866" v="395" actId="1035"/>
          <ac:spMkLst>
            <pc:docMk/>
            <pc:sldMk cId="865978242" sldId="595"/>
            <ac:spMk id="48" creationId="{A0983817-B2A8-74FA-FF18-D8F6228C694B}"/>
          </ac:spMkLst>
        </pc:spChg>
        <pc:spChg chg="mod">
          <ac:chgData name="Ellen Egeland Flø" userId="bb6505ce92b5abf7" providerId="LiveId" clId="{5B983F8E-8B4A-4FBD-BFC8-536F3472B570}" dt="2022-06-26T09:59:33.866" v="395" actId="1035"/>
          <ac:spMkLst>
            <pc:docMk/>
            <pc:sldMk cId="865978242" sldId="595"/>
            <ac:spMk id="49" creationId="{5F2EDF3A-A3BC-889D-467B-BA910E9B0A46}"/>
          </ac:spMkLst>
        </pc:spChg>
        <pc:spChg chg="mod">
          <ac:chgData name="Ellen Egeland Flø" userId="bb6505ce92b5abf7" providerId="LiveId" clId="{5B983F8E-8B4A-4FBD-BFC8-536F3472B570}" dt="2022-06-26T09:59:33.866" v="395" actId="1035"/>
          <ac:spMkLst>
            <pc:docMk/>
            <pc:sldMk cId="865978242" sldId="595"/>
            <ac:spMk id="50" creationId="{3317DEA6-8391-DCCD-9AAD-36882422D92B}"/>
          </ac:spMkLst>
        </pc:spChg>
        <pc:spChg chg="mod">
          <ac:chgData name="Ellen Egeland Flø" userId="bb6505ce92b5abf7" providerId="LiveId" clId="{5B983F8E-8B4A-4FBD-BFC8-536F3472B570}" dt="2022-06-26T09:59:33.866" v="395" actId="1035"/>
          <ac:spMkLst>
            <pc:docMk/>
            <pc:sldMk cId="865978242" sldId="595"/>
            <ac:spMk id="51" creationId="{95A6BC02-E767-4099-073D-01E6DDBEF61F}"/>
          </ac:spMkLst>
        </pc:spChg>
        <pc:spChg chg="mod">
          <ac:chgData name="Ellen Egeland Flø" userId="bb6505ce92b5abf7" providerId="LiveId" clId="{5B983F8E-8B4A-4FBD-BFC8-536F3472B570}" dt="2022-06-26T09:59:33.866" v="395" actId="1035"/>
          <ac:spMkLst>
            <pc:docMk/>
            <pc:sldMk cId="865978242" sldId="595"/>
            <ac:spMk id="72" creationId="{89A2FA65-8B2A-898C-0596-DE6FA1F2F605}"/>
          </ac:spMkLst>
        </pc:spChg>
        <pc:picChg chg="mod">
          <ac:chgData name="Ellen Egeland Flø" userId="bb6505ce92b5abf7" providerId="LiveId" clId="{5B983F8E-8B4A-4FBD-BFC8-536F3472B570}" dt="2022-06-26T09:59:28.269" v="388" actId="1035"/>
          <ac:picMkLst>
            <pc:docMk/>
            <pc:sldMk cId="865978242" sldId="595"/>
            <ac:picMk id="11" creationId="{954D5B88-7B0C-8334-9EC1-A79421BE2251}"/>
          </ac:picMkLst>
        </pc:picChg>
        <pc:picChg chg="mod">
          <ac:chgData name="Ellen Egeland Flø" userId="bb6505ce92b5abf7" providerId="LiveId" clId="{5B983F8E-8B4A-4FBD-BFC8-536F3472B570}" dt="2022-06-26T09:59:28.269" v="388" actId="1035"/>
          <ac:picMkLst>
            <pc:docMk/>
            <pc:sldMk cId="865978242" sldId="595"/>
            <ac:picMk id="17" creationId="{41DE0432-F522-4FB3-654A-CE4C84836478}"/>
          </ac:picMkLst>
        </pc:picChg>
        <pc:picChg chg="mod">
          <ac:chgData name="Ellen Egeland Flø" userId="bb6505ce92b5abf7" providerId="LiveId" clId="{5B983F8E-8B4A-4FBD-BFC8-536F3472B570}" dt="2022-06-26T09:59:33.866" v="395" actId="1035"/>
          <ac:picMkLst>
            <pc:docMk/>
            <pc:sldMk cId="865978242" sldId="595"/>
            <ac:picMk id="22" creationId="{58470A99-0F9B-1466-8BF7-9EDB4119FA2A}"/>
          </ac:picMkLst>
        </pc:picChg>
        <pc:picChg chg="mod">
          <ac:chgData name="Ellen Egeland Flø" userId="bb6505ce92b5abf7" providerId="LiveId" clId="{5B983F8E-8B4A-4FBD-BFC8-536F3472B570}" dt="2022-06-26T09:59:33.866" v="395" actId="1035"/>
          <ac:picMkLst>
            <pc:docMk/>
            <pc:sldMk cId="865978242" sldId="595"/>
            <ac:picMk id="28" creationId="{7E28A1F9-74FD-CAC4-18B6-17CFE8D27908}"/>
          </ac:picMkLst>
        </pc:picChg>
        <pc:picChg chg="mod">
          <ac:chgData name="Ellen Egeland Flø" userId="bb6505ce92b5abf7" providerId="LiveId" clId="{5B983F8E-8B4A-4FBD-BFC8-536F3472B570}" dt="2022-06-26T09:59:33.866" v="395" actId="1035"/>
          <ac:picMkLst>
            <pc:docMk/>
            <pc:sldMk cId="865978242" sldId="595"/>
            <ac:picMk id="32" creationId="{4F8F5E95-7F71-A241-80B4-7818CC167EBF}"/>
          </ac:picMkLst>
        </pc:picChg>
        <pc:picChg chg="mod">
          <ac:chgData name="Ellen Egeland Flø" userId="bb6505ce92b5abf7" providerId="LiveId" clId="{5B983F8E-8B4A-4FBD-BFC8-536F3472B570}" dt="2022-06-26T09:59:33.866" v="395" actId="1035"/>
          <ac:picMkLst>
            <pc:docMk/>
            <pc:sldMk cId="865978242" sldId="595"/>
            <ac:picMk id="35" creationId="{7A702B03-3205-B739-D6AB-3B4AF420DDEE}"/>
          </ac:picMkLst>
        </pc:picChg>
        <pc:picChg chg="mod">
          <ac:chgData name="Ellen Egeland Flø" userId="bb6505ce92b5abf7" providerId="LiveId" clId="{5B983F8E-8B4A-4FBD-BFC8-536F3472B570}" dt="2022-06-26T09:59:33.866" v="395" actId="1035"/>
          <ac:picMkLst>
            <pc:docMk/>
            <pc:sldMk cId="865978242" sldId="595"/>
            <ac:picMk id="37" creationId="{B9589C2B-971D-9948-1A19-3BC5EA4ACDC0}"/>
          </ac:picMkLst>
        </pc:picChg>
        <pc:picChg chg="mod">
          <ac:chgData name="Ellen Egeland Flø" userId="bb6505ce92b5abf7" providerId="LiveId" clId="{5B983F8E-8B4A-4FBD-BFC8-536F3472B570}" dt="2022-06-26T09:59:33.866" v="395" actId="1035"/>
          <ac:picMkLst>
            <pc:docMk/>
            <pc:sldMk cId="865978242" sldId="595"/>
            <ac:picMk id="39" creationId="{1EF77CDF-6383-48CD-1672-ED16058FD4EA}"/>
          </ac:picMkLst>
        </pc:picChg>
        <pc:cxnChg chg="add mod">
          <ac:chgData name="Ellen Egeland Flø" userId="bb6505ce92b5abf7" providerId="LiveId" clId="{5B983F8E-8B4A-4FBD-BFC8-536F3472B570}" dt="2022-06-26T09:59:33.866" v="395" actId="1035"/>
          <ac:cxnSpMkLst>
            <pc:docMk/>
            <pc:sldMk cId="865978242" sldId="595"/>
            <ac:cxnSpMk id="33" creationId="{24F1E300-32DF-E693-7F30-8D7304B9AD30}"/>
          </ac:cxnSpMkLst>
        </pc:cxnChg>
        <pc:cxnChg chg="add mod">
          <ac:chgData name="Ellen Egeland Flø" userId="bb6505ce92b5abf7" providerId="LiveId" clId="{5B983F8E-8B4A-4FBD-BFC8-536F3472B570}" dt="2022-06-26T09:59:33.866" v="395" actId="1035"/>
          <ac:cxnSpMkLst>
            <pc:docMk/>
            <pc:sldMk cId="865978242" sldId="595"/>
            <ac:cxnSpMk id="34" creationId="{DA8DBEA1-3AA3-A7E0-34A3-9E2DDF47B143}"/>
          </ac:cxnSpMkLst>
        </pc:cxnChg>
        <pc:cxnChg chg="del">
          <ac:chgData name="Ellen Egeland Flø" userId="bb6505ce92b5abf7" providerId="LiveId" clId="{5B983F8E-8B4A-4FBD-BFC8-536F3472B570}" dt="2022-06-26T09:57:31.398" v="246" actId="478"/>
          <ac:cxnSpMkLst>
            <pc:docMk/>
            <pc:sldMk cId="865978242" sldId="595"/>
            <ac:cxnSpMk id="41" creationId="{116920DB-38BB-62AA-16D9-396660E4C22A}"/>
          </ac:cxnSpMkLst>
        </pc:cxnChg>
        <pc:cxnChg chg="del mod">
          <ac:chgData name="Ellen Egeland Flø" userId="bb6505ce92b5abf7" providerId="LiveId" clId="{5B983F8E-8B4A-4FBD-BFC8-536F3472B570}" dt="2022-06-26T09:57:04.728" v="206" actId="478"/>
          <ac:cxnSpMkLst>
            <pc:docMk/>
            <pc:sldMk cId="865978242" sldId="595"/>
            <ac:cxnSpMk id="42" creationId="{2CD75983-72B1-69F4-9DA8-8E2E65CB5DB3}"/>
          </ac:cxnSpMkLst>
        </pc:cxnChg>
        <pc:cxnChg chg="mod">
          <ac:chgData name="Ellen Egeland Flø" userId="bb6505ce92b5abf7" providerId="LiveId" clId="{5B983F8E-8B4A-4FBD-BFC8-536F3472B570}" dt="2022-06-26T09:59:33.866" v="395" actId="1035"/>
          <ac:cxnSpMkLst>
            <pc:docMk/>
            <pc:sldMk cId="865978242" sldId="595"/>
            <ac:cxnSpMk id="43" creationId="{7E8A0046-61E5-F951-1A8C-831C90F9EBF1}"/>
          </ac:cxnSpMkLst>
        </pc:cxnChg>
        <pc:cxnChg chg="mod">
          <ac:chgData name="Ellen Egeland Flø" userId="bb6505ce92b5abf7" providerId="LiveId" clId="{5B983F8E-8B4A-4FBD-BFC8-536F3472B570}" dt="2022-06-26T09:59:33.866" v="395" actId="1035"/>
          <ac:cxnSpMkLst>
            <pc:docMk/>
            <pc:sldMk cId="865978242" sldId="595"/>
            <ac:cxnSpMk id="44" creationId="{D4607BE1-9031-6F80-CD29-0229DFE43BDA}"/>
          </ac:cxnSpMkLst>
        </pc:cxnChg>
        <pc:cxnChg chg="mod">
          <ac:chgData name="Ellen Egeland Flø" userId="bb6505ce92b5abf7" providerId="LiveId" clId="{5B983F8E-8B4A-4FBD-BFC8-536F3472B570}" dt="2022-06-26T09:59:33.866" v="395" actId="1035"/>
          <ac:cxnSpMkLst>
            <pc:docMk/>
            <pc:sldMk cId="865978242" sldId="595"/>
            <ac:cxnSpMk id="45" creationId="{B7EDC0B2-DA90-4F85-66CF-73F4BB66F6C1}"/>
          </ac:cxnSpMkLst>
        </pc:cxnChg>
        <pc:cxnChg chg="mod">
          <ac:chgData name="Ellen Egeland Flø" userId="bb6505ce92b5abf7" providerId="LiveId" clId="{5B983F8E-8B4A-4FBD-BFC8-536F3472B570}" dt="2022-06-26T09:59:33.866" v="395" actId="1035"/>
          <ac:cxnSpMkLst>
            <pc:docMk/>
            <pc:sldMk cId="865978242" sldId="595"/>
            <ac:cxnSpMk id="46" creationId="{622A4638-51DA-DB17-DB02-9CEADD36BD9E}"/>
          </ac:cxnSpMkLst>
        </pc:cxnChg>
      </pc:sldChg>
      <pc:sldChg chg="modSp add del mod">
        <pc:chgData name="Ellen Egeland Flø" userId="bb6505ce92b5abf7" providerId="LiveId" clId="{5B983F8E-8B4A-4FBD-BFC8-536F3472B570}" dt="2022-06-12T14:37:00.724" v="91" actId="2696"/>
        <pc:sldMkLst>
          <pc:docMk/>
          <pc:sldMk cId="3334420565" sldId="595"/>
        </pc:sldMkLst>
        <pc:spChg chg="mod">
          <ac:chgData name="Ellen Egeland Flø" userId="bb6505ce92b5abf7" providerId="LiveId" clId="{5B983F8E-8B4A-4FBD-BFC8-536F3472B570}" dt="2022-06-12T10:14:03.050" v="18" actId="1037"/>
          <ac:spMkLst>
            <pc:docMk/>
            <pc:sldMk cId="3334420565" sldId="595"/>
            <ac:spMk id="2" creationId="{7DEE3E56-255F-D172-F14B-D305F1A2C22B}"/>
          </ac:spMkLst>
        </pc:spChg>
        <pc:spChg chg="mod">
          <ac:chgData name="Ellen Egeland Flø" userId="bb6505ce92b5abf7" providerId="LiveId" clId="{5B983F8E-8B4A-4FBD-BFC8-536F3472B570}" dt="2022-06-12T10:21:15.009" v="90" actId="20577"/>
          <ac:spMkLst>
            <pc:docMk/>
            <pc:sldMk cId="3334420565" sldId="595"/>
            <ac:spMk id="4" creationId="{08B1B1C8-2EEE-2BDF-8589-EDC6A61157F4}"/>
          </ac:spMkLst>
        </pc:spChg>
      </pc:sldChg>
      <pc:sldChg chg="add del">
        <pc:chgData name="Ellen Egeland Flø" userId="bb6505ce92b5abf7" providerId="LiveId" clId="{5B983F8E-8B4A-4FBD-BFC8-536F3472B570}" dt="2022-06-12T14:37:00.724" v="91" actId="2696"/>
        <pc:sldMkLst>
          <pc:docMk/>
          <pc:sldMk cId="2641347386" sldId="5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079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230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729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9930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413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770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290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403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77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28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31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7AD9D-774F-4C45-8383-09BD9A37A14F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25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jp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hyperlink" Target="https://microbit-challenges.readthedocs.io/en/latest/tutorials/acceleromet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326829-CA62-4181-A878-A1EF485EC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43174"/>
            <a:ext cx="5915025" cy="1197702"/>
          </a:xfrm>
        </p:spPr>
        <p:txBody>
          <a:bodyPr>
            <a:normAutofit/>
          </a:bodyPr>
          <a:lstStyle/>
          <a:p>
            <a:r>
              <a:rPr lang="nb-NO" dirty="0"/>
              <a:t>Opplegg 15 – Numerisk integrasjon med trapesmetoden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C8BF404-8D0A-E087-D5A1-79D967597F47}"/>
              </a:ext>
            </a:extLst>
          </p:cNvPr>
          <p:cNvSpPr txBox="1"/>
          <p:nvPr/>
        </p:nvSpPr>
        <p:spPr>
          <a:xfrm>
            <a:off x="3649133" y="3280206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1: N = 5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CC2B094-CBDB-DBE4-ECC5-773B77DAD75A}"/>
              </a:ext>
            </a:extLst>
          </p:cNvPr>
          <p:cNvSpPr txBox="1"/>
          <p:nvPr/>
        </p:nvSpPr>
        <p:spPr>
          <a:xfrm>
            <a:off x="3671084" y="5310468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2: N = 10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C320B28-F915-C6C5-B326-AE2707020826}"/>
              </a:ext>
            </a:extLst>
          </p:cNvPr>
          <p:cNvSpPr txBox="1"/>
          <p:nvPr/>
        </p:nvSpPr>
        <p:spPr>
          <a:xfrm>
            <a:off x="499770" y="2914833"/>
            <a:ext cx="3005536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Trapesmetoden</a:t>
            </a:r>
          </a:p>
          <a:p>
            <a:endParaRPr lang="nb-NO" sz="400" b="1" dirty="0"/>
          </a:p>
          <a:p>
            <a:r>
              <a:rPr lang="nb-NO" sz="1100" dirty="0"/>
              <a:t>Ved bruk av trapesmetoden finner vi arealet under en graf ved å dekke området med trapeser. Trapesene konstrueres ved å trekke linjestykker mellom f(0) og f(1), f(1) og f(2) osv. som vist i figurene til høyre. Her har vi brukt hhv. 5 og 10 trapeser.</a:t>
            </a:r>
          </a:p>
          <a:p>
            <a:endParaRPr lang="nb-NO" sz="400" dirty="0"/>
          </a:p>
          <a:p>
            <a:r>
              <a:rPr lang="nb-NO" sz="1100" dirty="0"/>
              <a:t>Nedenfor ser du begynnelsen av koden. De manglende linjene er plassert i tilfeldig rekkefølge nedenfor. Klarer du å sette disse i riktig rekkefølge?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7DD83E2-1479-E13B-AF44-6C126CFF9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36" y="5017329"/>
            <a:ext cx="2152950" cy="1076475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70136FE-62AF-05C3-7B28-A88F5757CB61}"/>
              </a:ext>
            </a:extLst>
          </p:cNvPr>
          <p:cNvSpPr txBox="1"/>
          <p:nvPr/>
        </p:nvSpPr>
        <p:spPr>
          <a:xfrm>
            <a:off x="500317" y="8203712"/>
            <a:ext cx="5243513" cy="1123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Diskusjonsoppgaver</a:t>
            </a:r>
          </a:p>
          <a:p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Klarer du å utlede uttrykket i løkka? </a:t>
            </a:r>
            <a:r>
              <a:rPr lang="nb-NO" sz="1100" dirty="0" err="1"/>
              <a:t>Beregn</a:t>
            </a:r>
            <a:r>
              <a:rPr lang="nb-NO" sz="1100" dirty="0"/>
              <a:t> f.eks. arealet av de tre første trapesene for hånd og legg sammen, og se om du ser et mønster.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Hvilken fasong må grafen ha for at trapesmetoden skal gi for stort svar? Eller for lite?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Hva er fordelen med trapesmetoden sammenlignet med rektangelmetoden?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DB2E801B-E2D3-D086-0124-B39803178121}"/>
              </a:ext>
            </a:extLst>
          </p:cNvPr>
          <p:cNvSpPr txBox="1"/>
          <p:nvPr/>
        </p:nvSpPr>
        <p:spPr>
          <a:xfrm>
            <a:off x="524181" y="6346901"/>
            <a:ext cx="3803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Puslespill-programmering for «trapesmetode»-funksjonen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EF10F37-5B2B-81E8-582A-04743BF280AB}"/>
              </a:ext>
            </a:extLst>
          </p:cNvPr>
          <p:cNvSpPr/>
          <p:nvPr/>
        </p:nvSpPr>
        <p:spPr>
          <a:xfrm>
            <a:off x="499770" y="6371118"/>
            <a:ext cx="5243513" cy="1653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8B6C08B-2237-55E6-4AD7-6E1DE550C561}"/>
              </a:ext>
            </a:extLst>
          </p:cNvPr>
          <p:cNvSpPr txBox="1"/>
          <p:nvPr/>
        </p:nvSpPr>
        <p:spPr>
          <a:xfrm>
            <a:off x="499770" y="1514686"/>
            <a:ext cx="28338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Numerisk integrasjon</a:t>
            </a:r>
          </a:p>
          <a:p>
            <a:endParaRPr lang="nb-NO" sz="400" b="1" dirty="0"/>
          </a:p>
          <a:p>
            <a:r>
              <a:rPr lang="nb-NO" sz="1100" dirty="0"/>
              <a:t>Når vi utfører numerisk integrasjon, trenger vi ikke finne en anti-derivert slik vi gjør når vi beregner integraler for hånd. Det vi trenger er en algoritme som beregner arealet under grafen ved hjelp av kjente figurer som rektangler og trapeser.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626CE7F-E6F4-31CD-14E1-CC69BD3F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633" y="1570860"/>
            <a:ext cx="2413101" cy="1669779"/>
          </a:xfrm>
          <a:prstGeom prst="rect">
            <a:avLst/>
          </a:prstGeom>
        </p:spPr>
      </p:pic>
      <p:pic>
        <p:nvPicPr>
          <p:cNvPr id="20" name="Plassholder for innhold 19">
            <a:extLst>
              <a:ext uri="{FF2B5EF4-FFF2-40B4-BE49-F238E27FC236}">
                <a16:creationId xmlns:a16="http://schemas.microsoft.com/office/drawing/2014/main" id="{094CD475-8928-D13F-632A-3C1EC239C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71084" y="3576819"/>
            <a:ext cx="2413101" cy="1673953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F86DC72-E8BA-532A-64AA-5654BE5FE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96" y="6712620"/>
            <a:ext cx="2057687" cy="18100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EE51D0C-734A-81B7-FDC3-3691DF4F5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390" y="7078003"/>
            <a:ext cx="695422" cy="16194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F1930D05-39FB-20E8-76A0-E7FBB96476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334" y="7678514"/>
            <a:ext cx="838317" cy="247685"/>
          </a:xfrm>
          <a:prstGeom prst="rect">
            <a:avLst/>
          </a:prstGeom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2003ABDE-2DEC-E872-3D9D-C0F5ED0F89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73" y="7482934"/>
            <a:ext cx="1952898" cy="362001"/>
          </a:xfrm>
          <a:prstGeom prst="rect">
            <a:avLst/>
          </a:prstGeom>
        </p:spPr>
      </p:pic>
      <p:pic>
        <p:nvPicPr>
          <p:cNvPr id="29" name="Bilde 28">
            <a:extLst>
              <a:ext uri="{FF2B5EF4-FFF2-40B4-BE49-F238E27FC236}">
                <a16:creationId xmlns:a16="http://schemas.microsoft.com/office/drawing/2014/main" id="{BCC9788E-A89B-5C50-12F9-20F9609792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4323" y="7482935"/>
            <a:ext cx="1057423" cy="181000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DFA2AD7F-947E-CAC2-586D-EFDAC18549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8304" y="6678493"/>
            <a:ext cx="943107" cy="247685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41181995-D025-1E15-785E-1DE5B0D934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1253" y="7075246"/>
            <a:ext cx="3715268" cy="200053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2C280AAA-92B9-6599-E31C-A5A2230CFCB9}"/>
              </a:ext>
            </a:extLst>
          </p:cNvPr>
          <p:cNvSpPr txBox="1"/>
          <p:nvPr/>
        </p:nvSpPr>
        <p:spPr>
          <a:xfrm>
            <a:off x="5936227" y="41007"/>
            <a:ext cx="900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</p:spTree>
    <p:extLst>
      <p:ext uri="{BB962C8B-B14F-4D97-AF65-F5344CB8AC3E}">
        <p14:creationId xmlns:p14="http://schemas.microsoft.com/office/powerpoint/2010/main" val="411418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70136FE-62AF-05C3-7B28-A88F5757CB61}"/>
              </a:ext>
            </a:extLst>
          </p:cNvPr>
          <p:cNvSpPr txBox="1"/>
          <p:nvPr/>
        </p:nvSpPr>
        <p:spPr>
          <a:xfrm>
            <a:off x="398915" y="8358226"/>
            <a:ext cx="5243513" cy="1123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Diskusjonsoppgaver</a:t>
            </a:r>
          </a:p>
          <a:p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Hvorfor trekker vi 1 ifra lengden til x i rangen til for-løkka?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Finnes det noen feilkilder ved metoden vist ovenfor? Hvilke?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Kunne vi brukt en annen metode, f.eks. rektangelmetoden? Hvordan skulle den evt. programmeres?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8B6C08B-2237-55E6-4AD7-6E1DE550C561}"/>
              </a:ext>
            </a:extLst>
          </p:cNvPr>
          <p:cNvSpPr txBox="1"/>
          <p:nvPr/>
        </p:nvSpPr>
        <p:spPr>
          <a:xfrm>
            <a:off x="294263" y="946817"/>
            <a:ext cx="5864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eksemplene på forrige side så vi hvordan vi kunne integrere </a:t>
            </a:r>
            <a:r>
              <a:rPr lang="nb-NO" sz="1100" i="1" dirty="0"/>
              <a:t>funksjoner </a:t>
            </a:r>
            <a:r>
              <a:rPr lang="nb-NO" sz="1100" dirty="0"/>
              <a:t>numerisk. Vi kan godt integrere </a:t>
            </a:r>
            <a:r>
              <a:rPr lang="nb-NO" sz="1100" i="1" dirty="0"/>
              <a:t>datasett </a:t>
            </a:r>
            <a:r>
              <a:rPr lang="nb-NO" sz="1100" dirty="0"/>
              <a:t>numerisk også, dvs. en mengde med punkter uten funksjonsuttrykk slik som i figuren til venstre. En måte å gjøre dette på, er å bruke trapesmetoden. Vi kan for eksempel tegne inn trapeser som vist i figuren til høyre.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954D5B88-7B0C-8334-9EC1-A79421BE2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93" y="1879272"/>
            <a:ext cx="2979163" cy="198386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1DE0432-F522-4FB3-654A-CE4C84836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579" y="1899096"/>
            <a:ext cx="2979163" cy="1948426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58470A99-0F9B-1466-8BF7-9EDB4119F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004" y="5450576"/>
            <a:ext cx="1047896" cy="190527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7E28A1F9-74FD-CAC4-18B6-17CFE8D27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5011" y="6695240"/>
            <a:ext cx="685896" cy="161948"/>
          </a:xfrm>
          <a:prstGeom prst="rect">
            <a:avLst/>
          </a:prstGeom>
        </p:spPr>
      </p:pic>
      <p:pic>
        <p:nvPicPr>
          <p:cNvPr id="32" name="Bilde 31">
            <a:extLst>
              <a:ext uri="{FF2B5EF4-FFF2-40B4-BE49-F238E27FC236}">
                <a16:creationId xmlns:a16="http://schemas.microsoft.com/office/drawing/2014/main" id="{4F8F5E95-7F71-A241-80B4-7818CC167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918" y="6592845"/>
            <a:ext cx="1724266" cy="152421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7A702B03-3205-B739-D6AB-3B4AF420DD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943" y="5536710"/>
            <a:ext cx="1743318" cy="152421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B9589C2B-971D-9948-1A19-3BC5EA4ACD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07" y="7100459"/>
            <a:ext cx="1009791" cy="200053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1EF77CDF-6383-48CD-1672-ED16058FD4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5745" y="7721263"/>
            <a:ext cx="885949" cy="171474"/>
          </a:xfrm>
          <a:prstGeom prst="rect">
            <a:avLst/>
          </a:prstGeom>
        </p:spPr>
      </p:pic>
      <p:sp>
        <p:nvSpPr>
          <p:cNvPr id="40" name="TekstSylinder 39">
            <a:extLst>
              <a:ext uri="{FF2B5EF4-FFF2-40B4-BE49-F238E27FC236}">
                <a16:creationId xmlns:a16="http://schemas.microsoft.com/office/drawing/2014/main" id="{CF15E3B8-DC10-71F7-C512-463783D7AEA4}"/>
              </a:ext>
            </a:extLst>
          </p:cNvPr>
          <p:cNvSpPr txBox="1"/>
          <p:nvPr/>
        </p:nvSpPr>
        <p:spPr>
          <a:xfrm>
            <a:off x="5272564" y="5245758"/>
            <a:ext cx="886237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Beregner bredden av trapesene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7E8A0046-61E5-F951-1A8C-831C90F9EBF1}"/>
              </a:ext>
            </a:extLst>
          </p:cNvPr>
          <p:cNvCxnSpPr>
            <a:cxnSpLocks/>
          </p:cNvCxnSpPr>
          <p:nvPr/>
        </p:nvCxnSpPr>
        <p:spPr>
          <a:xfrm flipV="1">
            <a:off x="1003249" y="6334007"/>
            <a:ext cx="0" cy="19922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D4607BE1-9031-6F80-CD29-0229DFE43BDA}"/>
              </a:ext>
            </a:extLst>
          </p:cNvPr>
          <p:cNvCxnSpPr>
            <a:cxnSpLocks/>
          </p:cNvCxnSpPr>
          <p:nvPr/>
        </p:nvCxnSpPr>
        <p:spPr>
          <a:xfrm>
            <a:off x="1266463" y="7345170"/>
            <a:ext cx="2579" cy="230261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pilkobling 44">
            <a:extLst>
              <a:ext uri="{FF2B5EF4-FFF2-40B4-BE49-F238E27FC236}">
                <a16:creationId xmlns:a16="http://schemas.microsoft.com/office/drawing/2014/main" id="{B7EDC0B2-DA90-4F85-66CF-73F4BB66F6C1}"/>
              </a:ext>
            </a:extLst>
          </p:cNvPr>
          <p:cNvCxnSpPr>
            <a:cxnSpLocks/>
          </p:cNvCxnSpPr>
          <p:nvPr/>
        </p:nvCxnSpPr>
        <p:spPr>
          <a:xfrm flipV="1">
            <a:off x="1207091" y="5305016"/>
            <a:ext cx="0" cy="174362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622A4638-51DA-DB17-DB02-9CEADD36BD9E}"/>
              </a:ext>
            </a:extLst>
          </p:cNvPr>
          <p:cNvCxnSpPr>
            <a:cxnSpLocks/>
          </p:cNvCxnSpPr>
          <p:nvPr/>
        </p:nvCxnSpPr>
        <p:spPr>
          <a:xfrm>
            <a:off x="4551694" y="7799164"/>
            <a:ext cx="231657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ECDB4F92-3D41-3FEA-FC23-63A8F65849EF}"/>
              </a:ext>
            </a:extLst>
          </p:cNvPr>
          <p:cNvSpPr txBox="1"/>
          <p:nvPr/>
        </p:nvSpPr>
        <p:spPr>
          <a:xfrm>
            <a:off x="398915" y="7655976"/>
            <a:ext cx="2339124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Legger arealet av et trapes til totalen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A0983817-B2A8-74FA-FF18-D8F6228C694B}"/>
              </a:ext>
            </a:extLst>
          </p:cNvPr>
          <p:cNvSpPr txBox="1"/>
          <p:nvPr/>
        </p:nvSpPr>
        <p:spPr>
          <a:xfrm>
            <a:off x="4238847" y="6556813"/>
            <a:ext cx="1919954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Definerer en variabel som skal beregne det totale arealet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5F2EDF3A-A3BC-889D-467B-BA910E9B0A46}"/>
              </a:ext>
            </a:extLst>
          </p:cNvPr>
          <p:cNvSpPr txBox="1"/>
          <p:nvPr/>
        </p:nvSpPr>
        <p:spPr>
          <a:xfrm>
            <a:off x="453572" y="6013955"/>
            <a:ext cx="124794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Lager en for-løkke.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3317DEA6-8391-DCCD-9AAD-36882422D92B}"/>
              </a:ext>
            </a:extLst>
          </p:cNvPr>
          <p:cNvSpPr txBox="1"/>
          <p:nvPr/>
        </p:nvSpPr>
        <p:spPr>
          <a:xfrm>
            <a:off x="4877579" y="7655150"/>
            <a:ext cx="1281222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Skriver ut totalen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95A6BC02-E767-4099-073D-01E6DDBEF61F}"/>
              </a:ext>
            </a:extLst>
          </p:cNvPr>
          <p:cNvSpPr txBox="1"/>
          <p:nvPr/>
        </p:nvSpPr>
        <p:spPr>
          <a:xfrm>
            <a:off x="368847" y="4986624"/>
            <a:ext cx="202899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Beregner arealet til et trapes</a:t>
            </a:r>
          </a:p>
        </p:txBody>
      </p: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89A2FA65-8B2A-898C-0596-DE6FA1F2F605}"/>
              </a:ext>
            </a:extLst>
          </p:cNvPr>
          <p:cNvSpPr txBox="1"/>
          <p:nvPr/>
        </p:nvSpPr>
        <p:spPr>
          <a:xfrm>
            <a:off x="316193" y="4049083"/>
            <a:ext cx="4589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Numerisk integrasjon av datasett</a:t>
            </a:r>
          </a:p>
          <a:p>
            <a:r>
              <a:rPr lang="nb-NO" sz="1100" dirty="0"/>
              <a:t>Klarer du å sette sammen linjene til et program som beregner arealet av trapesene? Vi forutsetter at vi har to lister, x og y, med dataene. Enkelte av disse linjene står inne i for-løkka og må stå med innrykk.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24F1E300-32DF-E693-7F30-8D7304B9AD30}"/>
              </a:ext>
            </a:extLst>
          </p:cNvPr>
          <p:cNvCxnSpPr>
            <a:cxnSpLocks/>
          </p:cNvCxnSpPr>
          <p:nvPr/>
        </p:nvCxnSpPr>
        <p:spPr>
          <a:xfrm>
            <a:off x="3931461" y="6769051"/>
            <a:ext cx="231657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DA8DBEA1-3AA3-A7E0-34A3-9E2DDF47B143}"/>
              </a:ext>
            </a:extLst>
          </p:cNvPr>
          <p:cNvCxnSpPr>
            <a:cxnSpLocks/>
          </p:cNvCxnSpPr>
          <p:nvPr/>
        </p:nvCxnSpPr>
        <p:spPr>
          <a:xfrm>
            <a:off x="4905375" y="5545840"/>
            <a:ext cx="231657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tel 1">
            <a:extLst>
              <a:ext uri="{FF2B5EF4-FFF2-40B4-BE49-F238E27FC236}">
                <a16:creationId xmlns:a16="http://schemas.microsoft.com/office/drawing/2014/main" id="{03FEA344-D54F-52C3-9606-C1788ED3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193" y="258156"/>
            <a:ext cx="5915025" cy="739410"/>
          </a:xfrm>
        </p:spPr>
        <p:txBody>
          <a:bodyPr>
            <a:normAutofit/>
          </a:bodyPr>
          <a:lstStyle/>
          <a:p>
            <a:r>
              <a:rPr lang="nb-NO" dirty="0"/>
              <a:t>Numerisk integrasjon av datasett</a:t>
            </a:r>
          </a:p>
        </p:txBody>
      </p:sp>
    </p:spTree>
    <p:extLst>
      <p:ext uri="{BB962C8B-B14F-4D97-AF65-F5344CB8AC3E}">
        <p14:creationId xmlns:p14="http://schemas.microsoft.com/office/powerpoint/2010/main" val="86597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80" y="390760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/>
              <a:t>en flaskerakett</a:t>
            </a:r>
            <a:br>
              <a:rPr lang="nb-NO" dirty="0"/>
            </a:br>
            <a:r>
              <a:rPr lang="nb-NO" sz="1800" dirty="0"/>
              <a:t>- mål tid og de tre akselerasjonskomponentene med micro:bit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50852" y="4725328"/>
            <a:ext cx="6010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hvor godt raketten virker – får dere brukbare målinger?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Sammenlign resultatene med andre i klassen. Er det noen løsninger dere ønsker i deres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rakett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tilbake til de andre fasene for å gjøre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eventuelle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forbedringer.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de siste målingene og dokumenter prosessen på en valgfri måte.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50852" y="2323697"/>
            <a:ext cx="3613803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Hvordan </a:t>
            </a:r>
            <a:r>
              <a:rPr lang="nb-NO" sz="1100" dirty="0"/>
              <a:t>fungerer en vannrakett eller en natron/eddik-rakett? Undersøk gjerne.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dere er åpne for alle slags ideer og ikke er for kritiske, da kan nyttige forslag bli avfeid for tidlig.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selv først og tegn gjerne skisser fra forskjellige vinkler.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de andre på gruppa. Bruk gjerne skissene i forklaringen.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Hele gruppa diskuterer de ulike ideene, og lager en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deres for å lage raketten og programmet for å måle tid og akselerasjonskomponentene som lagres til fil – se neste side for tips.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332656"/>
            <a:ext cx="586575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 </a:t>
            </a:r>
          </a:p>
          <a:p>
            <a:endParaRPr lang="nb-NO" sz="400" b="1" dirty="0"/>
          </a:p>
          <a:p>
            <a:r>
              <a:rPr lang="nb-NO" sz="1100" dirty="0"/>
              <a:t>Lag en vannrakett eller en rakett som bruker natron og eddik som drivstoff. Mål tid og akselerasjonskomponentene (x-, y- og z-retning) mens raketten er i lufta, og lagre til fil. Dette datasettet skal dere bruke for å beregne rakettens fart i de tre retningene ved programmering.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481190" y="6030440"/>
                <a:ext cx="5835412" cy="335130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Programmeringsoppgave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indent="-342900">
                  <a:buFontTx/>
                  <a:buAutoNum type="arabicPeriod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Hvordan skal dere gjøre om akselerasjonsmålingene til riktig enhet,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b-NO" sz="11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nb-NO" sz="11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Lag et program som plotter akselerasjonen i hver av de tre retningen som en funksjon av tiden.</a:t>
                </a:r>
              </a:p>
              <a:p>
                <a:pPr lvl="1"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indent="-342900">
                  <a:buFont typeface="+mj-lt"/>
                  <a:buAutoNum type="arabicPeriod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Bruk de tre komponentene for akselerasjonen for å finne absoluttverdien av akselerasjonen for raketten og legg svarene inn i en python-tabell.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Hva finner vi dersom vi integrerer akselerasjonskomponentene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Utvid programmet til å utføre en numerisk integrasjon av akselerasjonen (med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trapes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metoden) 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f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or absoluttverdien til akselerasjonen.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 de tre akselerasjonskomponentene hver for seg.</a:t>
                </a:r>
              </a:p>
              <a:p>
                <a:pPr marL="800100" lvl="1" indent="-342900">
                  <a:buFontTx/>
                  <a:buAutoNum type="alphaLcParenR"/>
                  <a:defRPr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Bruk svaret i 4b) for å f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inne absoluttverdien for farten. Får dere samme svar som i 4a)? Hvorfor/hvorfor ikke?</a:t>
                </a:r>
                <a:endParaRPr kumimoji="0" lang="nb-NO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Sammenlign svaret med de andre i klassen.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Hva var spesielt med raketten som fikk den største farten?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Hva var spesielt med raketten som fikk den minste farten?</a:t>
                </a: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90" y="6030440"/>
                <a:ext cx="5835412" cy="33513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5368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09D9B63-7CF4-C79A-FC0B-0BC0557B8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40435">
            <a:off x="4490382" y="2559106"/>
            <a:ext cx="1849078" cy="2078938"/>
          </a:xfrm>
          <a:prstGeom prst="rect">
            <a:avLst/>
          </a:prstGeom>
          <a:scene3d>
            <a:camera prst="orthographicFront">
              <a:rot lat="0" lon="0" rev="21060000"/>
            </a:camera>
            <a:lightRig rig="threePt" dir="t"/>
          </a:scene3d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A004E9F-9DD6-2BEA-AFDA-160E7CF29D44}"/>
              </a:ext>
            </a:extLst>
          </p:cNvPr>
          <p:cNvSpPr txBox="1"/>
          <p:nvPr/>
        </p:nvSpPr>
        <p:spPr>
          <a:xfrm>
            <a:off x="341254" y="5557513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modeller. Hadde det ikke vært kult om vi kunne fått micro:biten til å lage slike filer av sine målinger? Da kan vi bruke micro:biten til å samle inn data over en viss periode, uten å være koblet til en datamaskin. Datasettet blir lagret i micro:biten som en .txt-fil, og vi kan legge den over i datamaskinen, før vi plotter resultatene eller lager en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gjøre, er å opprette en tekstfil, det vil i en fil som slutter på .txt, og det er enklest å gjøre i Mu. Lagre den samme i samme mappe som resten av dine Python </a:t>
            </a:r>
            <a:r>
              <a:rPr lang="nb-NO" sz="1100" dirty="0" err="1"/>
              <a:t>Mu</a:t>
            </a:r>
            <a:r>
              <a:rPr lang="nb-NO" sz="1100" dirty="0"/>
              <a:t>-filer.</a:t>
            </a:r>
          </a:p>
          <a:p>
            <a:endParaRPr lang="nb-NO" sz="400" dirty="0"/>
          </a:p>
          <a:p>
            <a:r>
              <a:rPr lang="nb-NO" sz="1100" dirty="0"/>
              <a:t>Deretter må den fila du har laget, kopieres over på micro:biten. Dette gjør du på samme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gjenstår det å lage selve programmet. Under er et eksempel der micro:biten måler temperaturen og legger målingen i en .txt-fil ved navn datasett.txt. Det kan være greit å kunne sjekke hvordan datasett.txt-fila ser ut uten å overføre til datamaskinen og åpne den, derfor er dette også med i puslespill-oppgaven.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Puslespill-oppgave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Ekstraoppgave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et program som bruker en sensor du kobler på micro:biten for å samle inn data som du lagrer i en fil på micro:biten. Hva må du forandre på?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Hva må du forandre i programmet for å lage en fil med to kolonner der den første kolonnen er hvor lang tid det har gått før målingen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Åpner fila som heter filnavn.txt og tildeler den til et objekt som vi kaller fil. Siden vi har ‘w’ (write) i kommandoen gjøres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Tilsvarende som linja over, men siden vi har ‘r’ (read) i kommandoen gjøres det klar til å lese fila. Det er valgfritt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Gjør om variabelen x til en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Skriver variabelen z til skjermen på PC. Må IKKE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Skriver variabelen y til fila vår. +’n’ gjør at det blir et linjeskift etter hvert tall,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Leser det som står i fila vår, og legger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4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62547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D12BAA1-9172-9D90-98A2-6448F0430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433" y="1831733"/>
            <a:ext cx="2239977" cy="106680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64416"/>
            <a:ext cx="5915025" cy="700894"/>
          </a:xfrm>
        </p:spPr>
        <p:txBody>
          <a:bodyPr>
            <a:normAutofit/>
          </a:bodyPr>
          <a:lstStyle/>
          <a:p>
            <a:r>
              <a:rPr lang="nb-NO" dirty="0"/>
              <a:t>Akselerasjon og vektorer</a:t>
            </a:r>
            <a:endParaRPr lang="nb-NO" sz="1600" dirty="0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7636539-7214-4DB6-9303-317F1207452F}"/>
              </a:ext>
            </a:extLst>
          </p:cNvPr>
          <p:cNvSpPr txBox="1"/>
          <p:nvPr/>
        </p:nvSpPr>
        <p:spPr>
          <a:xfrm>
            <a:off x="397722" y="1028266"/>
            <a:ext cx="5241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Hva er akselerasjon?</a:t>
            </a:r>
          </a:p>
          <a:p>
            <a:pPr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Akselerasjon sier noe om endring i farten pr tid.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Den raskeste masseproduserte bilen, Porsche 918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Spyder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akselererer fra 0-100km/t på 2,1 sekund. Akselerasjonen er da på 13,2m/s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som er litt mer enn 1,3G.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 sammenligning er akselerasjonen til romfergene på 2-3 G, mens jagerflypiloter kan utsettes for opp mot 7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G tilsvarer tyngdeakselerasjonen på 9,81m/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. 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E3C968B3-F66B-934D-95BC-C1F4C42C8F1A}"/>
                  </a:ext>
                </a:extLst>
              </p:cNvPr>
              <p:cNvSpPr/>
              <p:nvPr/>
            </p:nvSpPr>
            <p:spPr>
              <a:xfrm>
                <a:off x="396138" y="2238763"/>
                <a:ext cx="5922747" cy="263738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Vektorer; x , y og z: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En gjenstand kan bevege seg i tre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retninger; fram og </a:t>
                </a: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tilbake, til høyre og venstre,  opp eller ned og som regel </a:t>
                </a: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en kombinasjon av disse.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nb-NO" sz="11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Vi pleier ofte å bruke et koordinatsystem med tre </a:t>
                </a: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koordinater for å beskrive slik bevegelse, x y og z. Når noe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feks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. beveger seg i oppover sier </a:t>
                </a: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vi at det beveger seg i z-retning har akselerasjon i z-retning,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a</a:t>
                </a:r>
                <a:r>
                  <a:rPr lang="nb-NO" sz="1100" baseline="-25000" dirty="0" err="1">
                    <a:solidFill>
                      <a:prstClr val="black"/>
                    </a:solidFill>
                    <a:latin typeface="Calibri" panose="020F0502020204030204"/>
                  </a:rPr>
                  <a:t>z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.  </a:t>
                </a: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En rakett som skytes opp vil stort sett akselerere i z-retning, men om den ikke er helt i likevekt, vil den også kunne registrere noe akselerasjon i de andre retningene. Vi kan summere bidragene i de tre retningene. For å finne den totale akselerasjonen kan vi bruke denne formelen: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1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b-NO" sz="11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1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b-NO" sz="1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nb-NO" sz="1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b-NO" sz="1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nb-NO" sz="1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nb-NO" sz="11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E3C968B3-F66B-934D-95BC-C1F4C42C8F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38" y="2238763"/>
                <a:ext cx="5922747" cy="2637389"/>
              </a:xfrm>
              <a:prstGeom prst="rect">
                <a:avLst/>
              </a:prstGeom>
              <a:blipFill>
                <a:blip r:embed="rId3"/>
                <a:stretch>
                  <a:fillRect t="-231" r="-3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DDE478B-2B26-4407-78BA-2DB269A1D7AF}"/>
              </a:ext>
            </a:extLst>
          </p:cNvPr>
          <p:cNvSpPr txBox="1"/>
          <p:nvPr/>
        </p:nvSpPr>
        <p:spPr>
          <a:xfrm>
            <a:off x="328476" y="6020430"/>
            <a:ext cx="56933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1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Funksjonen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accelerometer.get_x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(), henter fram x-verdien til akselerasjonen.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Lag et program på microbiten som leser av akselerasjonen i z-retning og sender denne til en annen microbit. Husk at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a</a:t>
            </a:r>
            <a:r>
              <a:rPr lang="nb-NO" sz="1100" baseline="-25000" dirty="0" err="1">
                <a:solidFill>
                  <a:prstClr val="black"/>
                </a:solidFill>
                <a:latin typeface="Calibri" panose="020F0502020204030204"/>
              </a:rPr>
              <a:t>z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ikke er null når den ligger i ro og at micro:biten måler 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milli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g. 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Lag en kode for en microbit som mottar akselerasjonsmåling fra en annen micro:bit og skriver akselerasjonen til skjerm/display. 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Test microbiten(e) og se om du forstår målingene. Tilpass koden slik at du får fornuftige tall.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Har vinkelen/retningen du holder micro:biten noe å si for resultatet?</a:t>
            </a:r>
          </a:p>
          <a:p>
            <a:pPr marL="228600" indent="-228600">
              <a:buFontTx/>
              <a:buAutoNum type="arabicParenR"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Gjør eventuelt noen endringer i koden for å få bedre målinger. 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Hva er bedre måling i denne sammenhengen? Tips: vektorregning.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Slipp brikken fra en målt høyde og ned på et mykt underlag. Er det bare tyngdekraften som påvirker micro:biten i fallet? Hva skjer med akselerasjonen i det den stopper opp/lander?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4B937A1-674A-6F9B-7B95-F4728D1D0D1D}"/>
              </a:ext>
            </a:extLst>
          </p:cNvPr>
          <p:cNvSpPr txBox="1"/>
          <p:nvPr/>
        </p:nvSpPr>
        <p:spPr>
          <a:xfrm>
            <a:off x="3926211" y="2836919"/>
            <a:ext cx="30861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dirty="0"/>
              <a:t>Bilde hentet fra: </a:t>
            </a:r>
            <a:r>
              <a:rPr lang="nb-NO" sz="800" dirty="0">
                <a:hlinkClick r:id="rId4"/>
              </a:rPr>
              <a:t>https://microbit-challenges. readthedocs.io/en/latest/tutorials/accelerometer.html</a:t>
            </a:r>
            <a:endParaRPr lang="nb-NO" sz="800" dirty="0"/>
          </a:p>
          <a:p>
            <a:endParaRPr lang="nb-NO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0C54F79B-5CAE-DD9D-A2FE-FACD3B564575}"/>
                  </a:ext>
                </a:extLst>
              </p:cNvPr>
              <p:cNvSpPr/>
              <p:nvPr/>
            </p:nvSpPr>
            <p:spPr>
              <a:xfrm>
                <a:off x="405663" y="4865928"/>
                <a:ext cx="5922747" cy="125675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Akselerasjon med </a:t>
                </a:r>
                <a:r>
                  <a:rPr lang="nb-NO" sz="1100" b="1" dirty="0" err="1">
                    <a:solidFill>
                      <a:prstClr val="black"/>
                    </a:solidFill>
                    <a:latin typeface="Calibri" panose="020F0502020204030204"/>
                  </a:rPr>
                  <a:t>micro:bit</a:t>
                </a:r>
                <a:b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Instrumentet som måler akselerasjon heter akselerometeret og inneholder et lite lodd. Når microbiten ligger i ro på et bord vil tyngdekraften trekke loddet nedover og den vil vise 1000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milli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g som tilsvarer  1g som igjen er lik 9,81m/s</a:t>
                </a:r>
                <a:r>
                  <a:rPr lang="nb-NO" sz="1100" baseline="30000" dirty="0">
                    <a:solidFill>
                      <a:prstClr val="black"/>
                    </a:solidFill>
                    <a:latin typeface="Calibri" panose="020F0502020204030204"/>
                  </a:rPr>
                  <a:t>2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. </a:t>
                </a: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eks: </a:t>
                </a:r>
                <a:b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nb-NO" sz="11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1300</m:t>
                      </m:r>
                      <m:r>
                        <a:rPr lang="nb-NO" sz="11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1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𝑚𝑖𝑙𝑙𝑖</m:t>
                      </m:r>
                      <m:r>
                        <a:rPr lang="nb-NO" sz="11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1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11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=13000∗</m:t>
                      </m:r>
                      <m:f>
                        <m:fPr>
                          <m:ctrlP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9,81</m:t>
                          </m:r>
                        </m:num>
                        <m:den>
                          <m: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nb-NO" sz="11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=12,75</m:t>
                      </m:r>
                      <m:f>
                        <m:fPr>
                          <m:type m:val="skw"/>
                          <m:ctrlP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sSup>
                            <m:sSupPr>
                              <m:ctrlP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100" b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0C54F79B-5CAE-DD9D-A2FE-FACD3B5645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63" y="4865928"/>
                <a:ext cx="5922747" cy="1256754"/>
              </a:xfrm>
              <a:prstGeom prst="rect">
                <a:avLst/>
              </a:prstGeom>
              <a:blipFill>
                <a:blip r:embed="rId5"/>
                <a:stretch>
                  <a:fillRect t="-485" b="-3737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A37C417D-A0B4-7E39-7018-93B97F245D5F}"/>
                  </a:ext>
                </a:extLst>
              </p:cNvPr>
              <p:cNvSpPr/>
              <p:nvPr/>
            </p:nvSpPr>
            <p:spPr>
              <a:xfrm>
                <a:off x="853302" y="8293681"/>
                <a:ext cx="2164959" cy="133882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Tips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nb-NO" sz="400" b="1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Ta tiden </a:t>
                </a:r>
                <a:r>
                  <a:rPr lang="nb-NO" sz="1100" dirty="0">
                    <a:solidFill>
                      <a:prstClr val="black"/>
                    </a:solidFill>
                  </a:rPr>
                  <a:t>(m/</a:t>
                </a:r>
                <a:r>
                  <a:rPr lang="nb-NO" sz="1100" dirty="0" err="1">
                    <a:solidFill>
                      <a:prstClr val="black"/>
                    </a:solidFill>
                  </a:rPr>
                  <a:t>micro:bit</a:t>
                </a:r>
                <a:r>
                  <a:rPr lang="nb-NO" sz="1100" dirty="0">
                    <a:solidFill>
                      <a:prstClr val="black"/>
                    </a:solidFill>
                  </a:rPr>
                  <a:t>)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fra du slipper til den treffer bakken.  Bruk formelen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</m:sub>
                    </m:sSub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til å beregne hastigheten, v, like før den treffer bakken.</a:t>
                </a:r>
                <a14:m>
                  <m:oMath xmlns:m="http://schemas.openxmlformats.org/officeDocument/2006/math">
                    <m:r>
                      <a:rPr lang="nb-NO" sz="11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b-NO" sz="11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</m:sub>
                    </m:sSub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er null når du slipper den.</a:t>
                </a:r>
              </a:p>
            </p:txBody>
          </p:sp>
        </mc:Choice>
        <mc:Fallback xmlns="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A37C417D-A0B4-7E39-7018-93B97F245D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302" y="8293681"/>
                <a:ext cx="2164959" cy="1338828"/>
              </a:xfrm>
              <a:prstGeom prst="rect">
                <a:avLst/>
              </a:prstGeom>
              <a:blipFill>
                <a:blip r:embed="rId6"/>
                <a:stretch>
                  <a:fillRect r="-560" b="-18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879C55AA-88CD-A73D-0E2D-65290A62AF26}"/>
                  </a:ext>
                </a:extLst>
              </p:cNvPr>
              <p:cNvSpPr/>
              <p:nvPr/>
            </p:nvSpPr>
            <p:spPr>
              <a:xfrm>
                <a:off x="3293550" y="8379858"/>
                <a:ext cx="2511686" cy="125265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Høyden på raketten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nb-NO" sz="200" b="1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Dersom du klarer å måle akselerasjon og beregne v kan du bruke formelen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til å regne ut hvor høyt raketten går.  </a:t>
                </a:r>
              </a:p>
              <a:p>
                <a:pPr lvl="0"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Blir dette bedre anslag på høyden enn metoden med å måle tidsforskjell?</a:t>
                </a:r>
              </a:p>
            </p:txBody>
          </p:sp>
        </mc:Choice>
        <mc:Fallback xmlns="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879C55AA-88CD-A73D-0E2D-65290A62AF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550" y="8379858"/>
                <a:ext cx="2511686" cy="1252651"/>
              </a:xfrm>
              <a:prstGeom prst="rect">
                <a:avLst/>
              </a:prstGeom>
              <a:blipFill>
                <a:blip r:embed="rId7"/>
                <a:stretch>
                  <a:fillRect b="-19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3DBE840-986C-4BA8-D03E-7EDAC2BF20D7}"/>
              </a:ext>
            </a:extLst>
          </p:cNvPr>
          <p:cNvSpPr txBox="1"/>
          <p:nvPr/>
        </p:nvSpPr>
        <p:spPr>
          <a:xfrm>
            <a:off x="5936227" y="41007"/>
            <a:ext cx="900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</a:t>
            </a:r>
            <a:r>
              <a:rPr lang="nb-NO" sz="900" dirty="0" err="1"/>
              <a:t>Rekaa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809546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449</TotalTime>
  <Words>1857</Words>
  <Application>Microsoft Office PowerPoint</Application>
  <PresentationFormat>A4 (210 x 297 mm)</PresentationFormat>
  <Paragraphs>121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Office-tema</vt:lpstr>
      <vt:lpstr>Opplegg 15 – Numerisk integrasjon med trapesmetoden</vt:lpstr>
      <vt:lpstr>Numerisk integrasjon av datasett</vt:lpstr>
      <vt:lpstr>Lag en flaskerakett - mål tid og de tre akselerasjonskomponentene med micro:bit</vt:lpstr>
      <vt:lpstr>PowerPoint-presentasjon</vt:lpstr>
      <vt:lpstr>Akselerasjon og vektorer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15 – Numerisk integrasjon (programmering)</dc:title>
  <dc:creator>Ellen Egeland Flø</dc:creator>
  <cp:lastModifiedBy>Ellen Egeland Flø</cp:lastModifiedBy>
  <cp:revision>5</cp:revision>
  <dcterms:created xsi:type="dcterms:W3CDTF">2022-04-28T08:11:33Z</dcterms:created>
  <dcterms:modified xsi:type="dcterms:W3CDTF">2022-06-26T10:01:05Z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31f9ef8-9444-4aee-b673-282240bf708b_Enabled">
    <vt:lpwstr>true</vt:lpwstr>
  </property>
  <property fmtid="{D5CDD505-2E9C-101B-9397-08002B2CF9AE}" pid="3" name="MSIP_Label_531f9ef8-9444-4aee-b673-282240bf708b_SetDate">
    <vt:lpwstr>2022-06-07T07:11:59Z</vt:lpwstr>
  </property>
  <property fmtid="{D5CDD505-2E9C-101B-9397-08002B2CF9AE}" pid="4" name="MSIP_Label_531f9ef8-9444-4aee-b673-282240bf708b_Method">
    <vt:lpwstr>Privileged</vt:lpwstr>
  </property>
  <property fmtid="{D5CDD505-2E9C-101B-9397-08002B2CF9AE}" pid="5" name="MSIP_Label_531f9ef8-9444-4aee-b673-282240bf708b_Name">
    <vt:lpwstr>Åpen - PROD</vt:lpwstr>
  </property>
  <property fmtid="{D5CDD505-2E9C-101B-9397-08002B2CF9AE}" pid="6" name="MSIP_Label_531f9ef8-9444-4aee-b673-282240bf708b_SiteId">
    <vt:lpwstr>3d50ddd4-00a1-4ab7-9788-decf14a8728f</vt:lpwstr>
  </property>
  <property fmtid="{D5CDD505-2E9C-101B-9397-08002B2CF9AE}" pid="7" name="MSIP_Label_531f9ef8-9444-4aee-b673-282240bf708b_ActionId">
    <vt:lpwstr>5106dfde-078a-4a6c-af79-10fa1fa2ada9</vt:lpwstr>
  </property>
  <property fmtid="{D5CDD505-2E9C-101B-9397-08002B2CF9AE}" pid="8" name="MSIP_Label_531f9ef8-9444-4aee-b673-282240bf708b_ContentBits">
    <vt:lpwstr>0</vt:lpwstr>
  </property>
</Properties>
</file>