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98" r:id="rId2"/>
    <p:sldId id="592" r:id="rId3"/>
    <p:sldId id="467" r:id="rId4"/>
    <p:sldId id="595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3EC473-D038-43C5-91E3-EA6B57403B26}" v="12" dt="2022-06-26T09:44:03.7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3" d="100"/>
          <a:sy n="83" d="100"/>
        </p:scale>
        <p:origin x="1416" y="-1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Egeland Flø" userId="bb6505ce92b5abf7" providerId="LiveId" clId="{BB3EC473-D038-43C5-91E3-EA6B57403B26}"/>
    <pc:docChg chg="undo custSel addSld delSld modSld">
      <pc:chgData name="Ellen Egeland Flø" userId="bb6505ce92b5abf7" providerId="LiveId" clId="{BB3EC473-D038-43C5-91E3-EA6B57403B26}" dt="2022-06-26T09:46:24.520" v="384" actId="1037"/>
      <pc:docMkLst>
        <pc:docMk/>
      </pc:docMkLst>
      <pc:sldChg chg="addSp delSp modSp mod">
        <pc:chgData name="Ellen Egeland Flø" userId="bb6505ce92b5abf7" providerId="LiveId" clId="{BB3EC473-D038-43C5-91E3-EA6B57403B26}" dt="2022-06-12T13:55:31.139" v="110" actId="1076"/>
        <pc:sldMkLst>
          <pc:docMk/>
          <pc:sldMk cId="1849261863" sldId="592"/>
        </pc:sldMkLst>
        <pc:picChg chg="del mod">
          <ac:chgData name="Ellen Egeland Flø" userId="bb6505ce92b5abf7" providerId="LiveId" clId="{BB3EC473-D038-43C5-91E3-EA6B57403B26}" dt="2022-06-12T13:55:22.900" v="109" actId="478"/>
          <ac:picMkLst>
            <pc:docMk/>
            <pc:sldMk cId="1849261863" sldId="592"/>
            <ac:picMk id="4" creationId="{C75BE0BA-A933-F2F4-C0E8-35ECF6F94870}"/>
          </ac:picMkLst>
        </pc:picChg>
        <pc:picChg chg="add mod">
          <ac:chgData name="Ellen Egeland Flø" userId="bb6505ce92b5abf7" providerId="LiveId" clId="{BB3EC473-D038-43C5-91E3-EA6B57403B26}" dt="2022-06-12T13:55:31.139" v="110" actId="1076"/>
          <ac:picMkLst>
            <pc:docMk/>
            <pc:sldMk cId="1849261863" sldId="592"/>
            <ac:picMk id="6" creationId="{7B500EA4-3193-EEC9-C227-C020797E17DD}"/>
          </ac:picMkLst>
        </pc:picChg>
      </pc:sldChg>
      <pc:sldChg chg="addSp delSp modSp del mod">
        <pc:chgData name="Ellen Egeland Flø" userId="bb6505ce92b5abf7" providerId="LiveId" clId="{BB3EC473-D038-43C5-91E3-EA6B57403B26}" dt="2022-06-12T14:34:09.068" v="111" actId="2696"/>
        <pc:sldMkLst>
          <pc:docMk/>
          <pc:sldMk cId="4283371858" sldId="593"/>
        </pc:sldMkLst>
        <pc:spChg chg="del">
          <ac:chgData name="Ellen Egeland Flø" userId="bb6505ce92b5abf7" providerId="LiveId" clId="{BB3EC473-D038-43C5-91E3-EA6B57403B26}" dt="2022-06-12T09:51:31.446" v="99" actId="478"/>
          <ac:spMkLst>
            <pc:docMk/>
            <pc:sldMk cId="4283371858" sldId="593"/>
            <ac:spMk id="2" creationId="{029F85E6-4DEC-8D11-8E1F-9C53FE4A2E98}"/>
          </ac:spMkLst>
        </pc:spChg>
        <pc:spChg chg="del mod">
          <ac:chgData name="Ellen Egeland Flø" userId="bb6505ce92b5abf7" providerId="LiveId" clId="{BB3EC473-D038-43C5-91E3-EA6B57403B26}" dt="2022-06-12T09:51:11.579" v="82" actId="21"/>
          <ac:spMkLst>
            <pc:docMk/>
            <pc:sldMk cId="4283371858" sldId="593"/>
            <ac:spMk id="4" creationId="{4F6D12A8-8332-336E-D099-FD468C745A76}"/>
          </ac:spMkLst>
        </pc:spChg>
        <pc:spChg chg="add mod">
          <ac:chgData name="Ellen Egeland Flø" userId="bb6505ce92b5abf7" providerId="LiveId" clId="{BB3EC473-D038-43C5-91E3-EA6B57403B26}" dt="2022-06-12T09:51:39.372" v="101" actId="1076"/>
          <ac:spMkLst>
            <pc:docMk/>
            <pc:sldMk cId="4283371858" sldId="593"/>
            <ac:spMk id="5" creationId="{6A1C01D5-E5F0-FECB-44C7-95BC63E1CC21}"/>
          </ac:spMkLst>
        </pc:spChg>
        <pc:spChg chg="add del mod">
          <ac:chgData name="Ellen Egeland Flø" userId="bb6505ce92b5abf7" providerId="LiveId" clId="{BB3EC473-D038-43C5-91E3-EA6B57403B26}" dt="2022-06-12T09:51:33.551" v="100" actId="478"/>
          <ac:spMkLst>
            <pc:docMk/>
            <pc:sldMk cId="4283371858" sldId="593"/>
            <ac:spMk id="6" creationId="{DF16A34D-ED59-B0D2-3C64-A39C65F23868}"/>
          </ac:spMkLst>
        </pc:spChg>
      </pc:sldChg>
      <pc:sldChg chg="del">
        <pc:chgData name="Ellen Egeland Flø" userId="bb6505ce92b5abf7" providerId="LiveId" clId="{BB3EC473-D038-43C5-91E3-EA6B57403B26}" dt="2022-06-26T09:29:57.421" v="134" actId="47"/>
        <pc:sldMkLst>
          <pc:docMk/>
          <pc:sldMk cId="3771982749" sldId="594"/>
        </pc:sldMkLst>
      </pc:sldChg>
      <pc:sldChg chg="modSp add mod">
        <pc:chgData name="Ellen Egeland Flø" userId="bb6505ce92b5abf7" providerId="LiveId" clId="{BB3EC473-D038-43C5-91E3-EA6B57403B26}" dt="2022-06-26T09:29:55.055" v="133" actId="14100"/>
        <pc:sldMkLst>
          <pc:docMk/>
          <pc:sldMk cId="833646538" sldId="595"/>
        </pc:sldMkLst>
        <pc:spChg chg="mod">
          <ac:chgData name="Ellen Egeland Flø" userId="bb6505ce92b5abf7" providerId="LiveId" clId="{BB3EC473-D038-43C5-91E3-EA6B57403B26}" dt="2022-06-26T09:29:55.055" v="133" actId="14100"/>
          <ac:spMkLst>
            <pc:docMk/>
            <pc:sldMk cId="833646538" sldId="595"/>
            <ac:spMk id="2" creationId="{8314EED7-DB3B-98BC-7093-63915A78AE35}"/>
          </ac:spMkLst>
        </pc:spChg>
        <pc:spChg chg="mod">
          <ac:chgData name="Ellen Egeland Flø" userId="bb6505ce92b5abf7" providerId="LiveId" clId="{BB3EC473-D038-43C5-91E3-EA6B57403B26}" dt="2022-06-26T09:29:38.228" v="127" actId="1036"/>
          <ac:spMkLst>
            <pc:docMk/>
            <pc:sldMk cId="833646538" sldId="595"/>
            <ac:spMk id="5" creationId="{0F211329-270A-F5F5-5890-B1A9F5EF0B85}"/>
          </ac:spMkLst>
        </pc:spChg>
      </pc:sldChg>
      <pc:sldChg chg="addSp delSp modSp add del mod">
        <pc:chgData name="Ellen Egeland Flø" userId="bb6505ce92b5abf7" providerId="LiveId" clId="{BB3EC473-D038-43C5-91E3-EA6B57403B26}" dt="2022-06-12T14:34:09.068" v="111" actId="2696"/>
        <pc:sldMkLst>
          <pc:docMk/>
          <pc:sldMk cId="3334420565" sldId="595"/>
        </pc:sldMkLst>
        <pc:spChg chg="del mod">
          <ac:chgData name="Ellen Egeland Flø" userId="bb6505ce92b5abf7" providerId="LiveId" clId="{BB3EC473-D038-43C5-91E3-EA6B57403B26}" dt="2022-06-12T09:48:42.083" v="67" actId="21"/>
          <ac:spMkLst>
            <pc:docMk/>
            <pc:sldMk cId="3334420565" sldId="595"/>
            <ac:spMk id="3" creationId="{A4750943-667A-29DB-7040-73616BCEEC7C}"/>
          </ac:spMkLst>
        </pc:spChg>
        <pc:spChg chg="mod">
          <ac:chgData name="Ellen Egeland Flø" userId="bb6505ce92b5abf7" providerId="LiveId" clId="{BB3EC473-D038-43C5-91E3-EA6B57403B26}" dt="2022-06-12T09:51:00.256" v="81" actId="20577"/>
          <ac:spMkLst>
            <pc:docMk/>
            <pc:sldMk cId="3334420565" sldId="595"/>
            <ac:spMk id="4" creationId="{08B1B1C8-2EEE-2BDF-8589-EDC6A61157F4}"/>
          </ac:spMkLst>
        </pc:spChg>
        <pc:spChg chg="add mod">
          <ac:chgData name="Ellen Egeland Flø" userId="bb6505ce92b5abf7" providerId="LiveId" clId="{BB3EC473-D038-43C5-91E3-EA6B57403B26}" dt="2022-06-12T09:51:17.525" v="97" actId="1036"/>
          <ac:spMkLst>
            <pc:docMk/>
            <pc:sldMk cId="3334420565" sldId="595"/>
            <ac:spMk id="5" creationId="{2AA78C43-A96B-5834-A174-BB2FF433373F}"/>
          </ac:spMkLst>
        </pc:spChg>
      </pc:sldChg>
      <pc:sldChg chg="del">
        <pc:chgData name="Ellen Egeland Flø" userId="bb6505ce92b5abf7" providerId="LiveId" clId="{BB3EC473-D038-43C5-91E3-EA6B57403B26}" dt="2022-06-26T09:11:10.156" v="113" actId="47"/>
        <pc:sldMkLst>
          <pc:docMk/>
          <pc:sldMk cId="885251402" sldId="597"/>
        </pc:sldMkLst>
      </pc:sldChg>
      <pc:sldChg chg="addSp delSp modSp add mod">
        <pc:chgData name="Ellen Egeland Flø" userId="bb6505ce92b5abf7" providerId="LiveId" clId="{BB3EC473-D038-43C5-91E3-EA6B57403B26}" dt="2022-06-26T09:46:24.520" v="384" actId="1037"/>
        <pc:sldMkLst>
          <pc:docMk/>
          <pc:sldMk cId="1933388708" sldId="598"/>
        </pc:sldMkLst>
        <pc:spChg chg="mod">
          <ac:chgData name="Ellen Egeland Flø" userId="bb6505ce92b5abf7" providerId="LiveId" clId="{BB3EC473-D038-43C5-91E3-EA6B57403B26}" dt="2022-06-26T09:35:55.758" v="158" actId="1035"/>
          <ac:spMkLst>
            <pc:docMk/>
            <pc:sldMk cId="1933388708" sldId="598"/>
            <ac:spMk id="2" creationId="{8314EED7-DB3B-98BC-7093-63915A78AE35}"/>
          </ac:spMkLst>
        </pc:spChg>
        <pc:spChg chg="mod">
          <ac:chgData name="Ellen Egeland Flø" userId="bb6505ce92b5abf7" providerId="LiveId" clId="{BB3EC473-D038-43C5-91E3-EA6B57403B26}" dt="2022-06-26T09:35:55.758" v="158" actId="1035"/>
          <ac:spMkLst>
            <pc:docMk/>
            <pc:sldMk cId="1933388708" sldId="598"/>
            <ac:spMk id="6" creationId="{9446D104-0130-A359-C44C-0B3A6098601C}"/>
          </ac:spMkLst>
        </pc:spChg>
        <pc:spChg chg="mod">
          <ac:chgData name="Ellen Egeland Flø" userId="bb6505ce92b5abf7" providerId="LiveId" clId="{BB3EC473-D038-43C5-91E3-EA6B57403B26}" dt="2022-06-26T09:36:12.411" v="181" actId="1035"/>
          <ac:spMkLst>
            <pc:docMk/>
            <pc:sldMk cId="1933388708" sldId="598"/>
            <ac:spMk id="8" creationId="{5AD11128-40E7-05CC-98AF-054CC18009F8}"/>
          </ac:spMkLst>
        </pc:spChg>
        <pc:spChg chg="mod">
          <ac:chgData name="Ellen Egeland Flø" userId="bb6505ce92b5abf7" providerId="LiveId" clId="{BB3EC473-D038-43C5-91E3-EA6B57403B26}" dt="2022-06-26T09:35:55.758" v="158" actId="1035"/>
          <ac:spMkLst>
            <pc:docMk/>
            <pc:sldMk cId="1933388708" sldId="598"/>
            <ac:spMk id="9" creationId="{4FF753F8-B99C-B134-756D-20A7A7C3623C}"/>
          </ac:spMkLst>
        </pc:spChg>
        <pc:spChg chg="mod">
          <ac:chgData name="Ellen Egeland Flø" userId="bb6505ce92b5abf7" providerId="LiveId" clId="{BB3EC473-D038-43C5-91E3-EA6B57403B26}" dt="2022-06-26T09:35:55.758" v="158" actId="1035"/>
          <ac:spMkLst>
            <pc:docMk/>
            <pc:sldMk cId="1933388708" sldId="598"/>
            <ac:spMk id="16" creationId="{E5D9C83B-70B0-3A5D-7FB2-11F5412792D9}"/>
          </ac:spMkLst>
        </pc:spChg>
        <pc:spChg chg="mod">
          <ac:chgData name="Ellen Egeland Flø" userId="bb6505ce92b5abf7" providerId="LiveId" clId="{BB3EC473-D038-43C5-91E3-EA6B57403B26}" dt="2022-06-26T09:35:55.758" v="158" actId="1035"/>
          <ac:spMkLst>
            <pc:docMk/>
            <pc:sldMk cId="1933388708" sldId="598"/>
            <ac:spMk id="21" creationId="{B7DD6547-CB39-4A9D-CFAF-35577F25EB4F}"/>
          </ac:spMkLst>
        </pc:spChg>
        <pc:spChg chg="mod">
          <ac:chgData name="Ellen Egeland Flø" userId="bb6505ce92b5abf7" providerId="LiveId" clId="{BB3EC473-D038-43C5-91E3-EA6B57403B26}" dt="2022-06-26T09:35:55.758" v="158" actId="1035"/>
          <ac:spMkLst>
            <pc:docMk/>
            <pc:sldMk cId="1933388708" sldId="598"/>
            <ac:spMk id="22" creationId="{3E764350-64A6-27BB-71C6-D4D793F45D26}"/>
          </ac:spMkLst>
        </pc:spChg>
        <pc:spChg chg="mod">
          <ac:chgData name="Ellen Egeland Flø" userId="bb6505ce92b5abf7" providerId="LiveId" clId="{BB3EC473-D038-43C5-91E3-EA6B57403B26}" dt="2022-06-26T09:41:27.405" v="298" actId="1035"/>
          <ac:spMkLst>
            <pc:docMk/>
            <pc:sldMk cId="1933388708" sldId="598"/>
            <ac:spMk id="26" creationId="{C0D14116-981A-D67B-2777-11F3383F9A30}"/>
          </ac:spMkLst>
        </pc:spChg>
        <pc:spChg chg="mod">
          <ac:chgData name="Ellen Egeland Flø" userId="bb6505ce92b5abf7" providerId="LiveId" clId="{BB3EC473-D038-43C5-91E3-EA6B57403B26}" dt="2022-06-26T09:41:43.094" v="299" actId="1076"/>
          <ac:spMkLst>
            <pc:docMk/>
            <pc:sldMk cId="1933388708" sldId="598"/>
            <ac:spMk id="28" creationId="{908C2A83-9774-EE82-F20A-8DB6AA6B7123}"/>
          </ac:spMkLst>
        </pc:spChg>
        <pc:spChg chg="mod">
          <ac:chgData name="Ellen Egeland Flø" userId="bb6505ce92b5abf7" providerId="LiveId" clId="{BB3EC473-D038-43C5-91E3-EA6B57403B26}" dt="2022-06-26T09:42:38.048" v="308" actId="14100"/>
          <ac:spMkLst>
            <pc:docMk/>
            <pc:sldMk cId="1933388708" sldId="598"/>
            <ac:spMk id="30" creationId="{3C4815E7-D2D8-0EB7-A0DB-E27A83905546}"/>
          </ac:spMkLst>
        </pc:spChg>
        <pc:spChg chg="mod">
          <ac:chgData name="Ellen Egeland Flø" userId="bb6505ce92b5abf7" providerId="LiveId" clId="{BB3EC473-D038-43C5-91E3-EA6B57403B26}" dt="2022-06-26T09:45:30.848" v="358" actId="20577"/>
          <ac:spMkLst>
            <pc:docMk/>
            <pc:sldMk cId="1933388708" sldId="598"/>
            <ac:spMk id="32" creationId="{57F06E56-BABD-D66A-8798-D142D7FFAA25}"/>
          </ac:spMkLst>
        </pc:spChg>
        <pc:spChg chg="add mod">
          <ac:chgData name="Ellen Egeland Flø" userId="bb6505ce92b5abf7" providerId="LiveId" clId="{BB3EC473-D038-43C5-91E3-EA6B57403B26}" dt="2022-06-26T09:35:27.797" v="148" actId="1038"/>
          <ac:spMkLst>
            <pc:docMk/>
            <pc:sldMk cId="1933388708" sldId="598"/>
            <ac:spMk id="34" creationId="{0E7898F6-F608-3D4F-EF57-EFC6D44BCDC2}"/>
          </ac:spMkLst>
        </pc:spChg>
        <pc:spChg chg="add del">
          <ac:chgData name="Ellen Egeland Flø" userId="bb6505ce92b5abf7" providerId="LiveId" clId="{BB3EC473-D038-43C5-91E3-EA6B57403B26}" dt="2022-06-26T09:42:12.523" v="304" actId="22"/>
          <ac:spMkLst>
            <pc:docMk/>
            <pc:sldMk cId="1933388708" sldId="598"/>
            <ac:spMk id="42" creationId="{CED5C4B5-EF15-3887-7248-CA0BA76E6835}"/>
          </ac:spMkLst>
        </pc:spChg>
        <pc:spChg chg="mod">
          <ac:chgData name="Ellen Egeland Flø" userId="bb6505ce92b5abf7" providerId="LiveId" clId="{BB3EC473-D038-43C5-91E3-EA6B57403B26}" dt="2022-06-26T09:43:59.217" v="349" actId="1076"/>
          <ac:spMkLst>
            <pc:docMk/>
            <pc:sldMk cId="1933388708" sldId="598"/>
            <ac:spMk id="44" creationId="{F9D71E55-EFD4-4307-A78C-33DABB14D0CC}"/>
          </ac:spMkLst>
        </pc:spChg>
        <pc:spChg chg="mod ord">
          <ac:chgData name="Ellen Egeland Flø" userId="bb6505ce92b5abf7" providerId="LiveId" clId="{BB3EC473-D038-43C5-91E3-EA6B57403B26}" dt="2022-06-26T09:42:00.492" v="302" actId="167"/>
          <ac:spMkLst>
            <pc:docMk/>
            <pc:sldMk cId="1933388708" sldId="598"/>
            <ac:spMk id="49" creationId="{1B0708AC-CE4D-2D13-F51B-98F695EB8ED8}"/>
          </ac:spMkLst>
        </pc:spChg>
        <pc:spChg chg="mod">
          <ac:chgData name="Ellen Egeland Flø" userId="bb6505ce92b5abf7" providerId="LiveId" clId="{BB3EC473-D038-43C5-91E3-EA6B57403B26}" dt="2022-06-26T09:44:23.402" v="353" actId="1076"/>
          <ac:spMkLst>
            <pc:docMk/>
            <pc:sldMk cId="1933388708" sldId="598"/>
            <ac:spMk id="53" creationId="{7557EA76-7EBA-8092-D006-C52A7888B39F}"/>
          </ac:spMkLst>
        </pc:spChg>
        <pc:spChg chg="mod">
          <ac:chgData name="Ellen Egeland Flø" userId="bb6505ce92b5abf7" providerId="LiveId" clId="{BB3EC473-D038-43C5-91E3-EA6B57403B26}" dt="2022-06-26T09:44:39.830" v="355" actId="1076"/>
          <ac:spMkLst>
            <pc:docMk/>
            <pc:sldMk cId="1933388708" sldId="598"/>
            <ac:spMk id="56" creationId="{C8C2BDBD-8E55-C1CB-586C-437331EB04F5}"/>
          </ac:spMkLst>
        </pc:spChg>
        <pc:picChg chg="mod">
          <ac:chgData name="Ellen Egeland Flø" userId="bb6505ce92b5abf7" providerId="LiveId" clId="{BB3EC473-D038-43C5-91E3-EA6B57403B26}" dt="2022-06-26T09:35:55.758" v="158" actId="1035"/>
          <ac:picMkLst>
            <pc:docMk/>
            <pc:sldMk cId="1933388708" sldId="598"/>
            <ac:picMk id="4" creationId="{A3F51557-8135-AC1D-499D-9EAAEF15A5A6}"/>
          </ac:picMkLst>
        </pc:picChg>
        <pc:picChg chg="mod">
          <ac:chgData name="Ellen Egeland Flø" userId="bb6505ce92b5abf7" providerId="LiveId" clId="{BB3EC473-D038-43C5-91E3-EA6B57403B26}" dt="2022-06-26T09:44:23.402" v="353" actId="1076"/>
          <ac:picMkLst>
            <pc:docMk/>
            <pc:sldMk cId="1933388708" sldId="598"/>
            <ac:picMk id="12" creationId="{76C0DB6E-8D5C-69A6-FB2A-4FE21728C926}"/>
          </ac:picMkLst>
        </pc:picChg>
        <pc:picChg chg="mod">
          <ac:chgData name="Ellen Egeland Flø" userId="bb6505ce92b5abf7" providerId="LiveId" clId="{BB3EC473-D038-43C5-91E3-EA6B57403B26}" dt="2022-06-26T09:43:12.468" v="332" actId="1037"/>
          <ac:picMkLst>
            <pc:docMk/>
            <pc:sldMk cId="1933388708" sldId="598"/>
            <ac:picMk id="15" creationId="{FF55E810-0E64-E0B5-2B63-D1C9E0B83759}"/>
          </ac:picMkLst>
        </pc:picChg>
        <pc:picChg chg="mod">
          <ac:chgData name="Ellen Egeland Flø" userId="bb6505ce92b5abf7" providerId="LiveId" clId="{BB3EC473-D038-43C5-91E3-EA6B57403B26}" dt="2022-06-26T09:43:23.283" v="347" actId="1035"/>
          <ac:picMkLst>
            <pc:docMk/>
            <pc:sldMk cId="1933388708" sldId="598"/>
            <ac:picMk id="35" creationId="{132733F0-17A7-4DEB-0305-143014A76B9E}"/>
          </ac:picMkLst>
        </pc:picChg>
        <pc:picChg chg="mod">
          <ac:chgData name="Ellen Egeland Flø" userId="bb6505ce92b5abf7" providerId="LiveId" clId="{BB3EC473-D038-43C5-91E3-EA6B57403B26}" dt="2022-06-26T09:41:27.405" v="298" actId="1035"/>
          <ac:picMkLst>
            <pc:docMk/>
            <pc:sldMk cId="1933388708" sldId="598"/>
            <ac:picMk id="37" creationId="{6E8736A0-5E15-D9DA-2B29-20977EE43E01}"/>
          </ac:picMkLst>
        </pc:picChg>
        <pc:picChg chg="mod">
          <ac:chgData name="Ellen Egeland Flø" userId="bb6505ce92b5abf7" providerId="LiveId" clId="{BB3EC473-D038-43C5-91E3-EA6B57403B26}" dt="2022-06-26T09:43:53.804" v="348" actId="1076"/>
          <ac:picMkLst>
            <pc:docMk/>
            <pc:sldMk cId="1933388708" sldId="598"/>
            <ac:picMk id="39" creationId="{909EFB50-4357-07BF-023E-15271DE32C0C}"/>
          </ac:picMkLst>
        </pc:picChg>
        <pc:picChg chg="mod">
          <ac:chgData name="Ellen Egeland Flø" userId="bb6505ce92b5abf7" providerId="LiveId" clId="{BB3EC473-D038-43C5-91E3-EA6B57403B26}" dt="2022-06-26T09:39:06.602" v="255" actId="1076"/>
          <ac:picMkLst>
            <pc:docMk/>
            <pc:sldMk cId="1933388708" sldId="598"/>
            <ac:picMk id="41" creationId="{883454A9-D00F-BB9D-3AB5-BF7C0BF924FA}"/>
          </ac:picMkLst>
        </pc:picChg>
        <pc:picChg chg="mod">
          <ac:chgData name="Ellen Egeland Flø" userId="bb6505ce92b5abf7" providerId="LiveId" clId="{BB3EC473-D038-43C5-91E3-EA6B57403B26}" dt="2022-06-26T09:46:24.520" v="384" actId="1037"/>
          <ac:picMkLst>
            <pc:docMk/>
            <pc:sldMk cId="1933388708" sldId="598"/>
            <ac:picMk id="43" creationId="{FC2ADB57-0E19-0A63-CD63-AF0FDFBC9186}"/>
          </ac:picMkLst>
        </pc:picChg>
        <pc:cxnChg chg="mod">
          <ac:chgData name="Ellen Egeland Flø" userId="bb6505ce92b5abf7" providerId="LiveId" clId="{BB3EC473-D038-43C5-91E3-EA6B57403B26}" dt="2022-06-26T09:41:27.405" v="298" actId="1035"/>
          <ac:cxnSpMkLst>
            <pc:docMk/>
            <pc:sldMk cId="1933388708" sldId="598"/>
            <ac:cxnSpMk id="27" creationId="{9EA4C5C3-3D8E-B254-76A7-4DF3F02F552C}"/>
          </ac:cxnSpMkLst>
        </pc:cxnChg>
        <pc:cxnChg chg="del mod">
          <ac:chgData name="Ellen Egeland Flø" userId="bb6505ce92b5abf7" providerId="LiveId" clId="{BB3EC473-D038-43C5-91E3-EA6B57403B26}" dt="2022-06-26T09:41:52.553" v="301" actId="478"/>
          <ac:cxnSpMkLst>
            <pc:docMk/>
            <pc:sldMk cId="1933388708" sldId="598"/>
            <ac:cxnSpMk id="29" creationId="{BCC80A17-1EDA-72B6-C3CA-F31CAA91669F}"/>
          </ac:cxnSpMkLst>
        </pc:cxnChg>
        <pc:cxnChg chg="del mod">
          <ac:chgData name="Ellen Egeland Flø" userId="bb6505ce92b5abf7" providerId="LiveId" clId="{BB3EC473-D038-43C5-91E3-EA6B57403B26}" dt="2022-06-26T09:42:44.156" v="310" actId="478"/>
          <ac:cxnSpMkLst>
            <pc:docMk/>
            <pc:sldMk cId="1933388708" sldId="598"/>
            <ac:cxnSpMk id="31" creationId="{775C9FB7-00D8-AD47-975F-75924FAE30AC}"/>
          </ac:cxnSpMkLst>
        </pc:cxnChg>
        <pc:cxnChg chg="mod">
          <ac:chgData name="Ellen Egeland Flø" userId="bb6505ce92b5abf7" providerId="LiveId" clId="{BB3EC473-D038-43C5-91E3-EA6B57403B26}" dt="2022-06-26T09:39:19.925" v="257" actId="1076"/>
          <ac:cxnSpMkLst>
            <pc:docMk/>
            <pc:sldMk cId="1933388708" sldId="598"/>
            <ac:cxnSpMk id="33" creationId="{BB0D9A93-9C8C-87A8-4AF8-7FDC013B5F43}"/>
          </ac:cxnSpMkLst>
        </pc:cxnChg>
        <pc:cxnChg chg="del mod">
          <ac:chgData name="Ellen Egeland Flø" userId="bb6505ce92b5abf7" providerId="LiveId" clId="{BB3EC473-D038-43C5-91E3-EA6B57403B26}" dt="2022-06-26T09:44:01.373" v="350" actId="478"/>
          <ac:cxnSpMkLst>
            <pc:docMk/>
            <pc:sldMk cId="1933388708" sldId="598"/>
            <ac:cxnSpMk id="45" creationId="{8BCF8BED-061C-66FC-A8C3-32664412BBE4}"/>
          </ac:cxnSpMkLst>
        </pc:cxnChg>
        <pc:cxnChg chg="add mod">
          <ac:chgData name="Ellen Egeland Flø" userId="bb6505ce92b5abf7" providerId="LiveId" clId="{BB3EC473-D038-43C5-91E3-EA6B57403B26}" dt="2022-06-26T09:42:22.280" v="307" actId="14100"/>
          <ac:cxnSpMkLst>
            <pc:docMk/>
            <pc:sldMk cId="1933388708" sldId="598"/>
            <ac:cxnSpMk id="46" creationId="{963C0996-977A-6F34-36E7-FCBB2C692239}"/>
          </ac:cxnSpMkLst>
        </pc:cxnChg>
        <pc:cxnChg chg="add mod">
          <ac:chgData name="Ellen Egeland Flø" userId="bb6505ce92b5abf7" providerId="LiveId" clId="{BB3EC473-D038-43C5-91E3-EA6B57403B26}" dt="2022-06-26T09:43:17.143" v="344" actId="1037"/>
          <ac:cxnSpMkLst>
            <pc:docMk/>
            <pc:sldMk cId="1933388708" sldId="598"/>
            <ac:cxnSpMk id="47" creationId="{7430E92A-7A66-59F9-99AC-40041DAAF356}"/>
          </ac:cxnSpMkLst>
        </pc:cxnChg>
        <pc:cxnChg chg="add mod">
          <ac:chgData name="Ellen Egeland Flø" userId="bb6505ce92b5abf7" providerId="LiveId" clId="{BB3EC473-D038-43C5-91E3-EA6B57403B26}" dt="2022-06-26T09:44:08.155" v="352" actId="1076"/>
          <ac:cxnSpMkLst>
            <pc:docMk/>
            <pc:sldMk cId="1933388708" sldId="598"/>
            <ac:cxnSpMk id="48" creationId="{C9C345B6-6BA7-D491-46C2-FC5941857094}"/>
          </ac:cxnSpMkLst>
        </pc:cxnChg>
        <pc:cxnChg chg="mod">
          <ac:chgData name="Ellen Egeland Flø" userId="bb6505ce92b5abf7" providerId="LiveId" clId="{BB3EC473-D038-43C5-91E3-EA6B57403B26}" dt="2022-06-26T09:44:23.402" v="353" actId="1076"/>
          <ac:cxnSpMkLst>
            <pc:docMk/>
            <pc:sldMk cId="1933388708" sldId="598"/>
            <ac:cxnSpMk id="54" creationId="{A51BF27B-E96B-4249-41E0-E0C3FEAC1C7B}"/>
          </ac:cxnSpMkLst>
        </pc:cxnChg>
        <pc:cxnChg chg="mod">
          <ac:chgData name="Ellen Egeland Flø" userId="bb6505ce92b5abf7" providerId="LiveId" clId="{BB3EC473-D038-43C5-91E3-EA6B57403B26}" dt="2022-06-26T09:44:47.464" v="357" actId="14100"/>
          <ac:cxnSpMkLst>
            <pc:docMk/>
            <pc:sldMk cId="1933388708" sldId="598"/>
            <ac:cxnSpMk id="57" creationId="{0909A369-042D-D526-F918-6FD5AC6603D7}"/>
          </ac:cxnSpMkLst>
        </pc:cxnChg>
      </pc:sldChg>
    </pc:docChg>
  </pc:docChgLst>
  <pc:docChgLst>
    <pc:chgData name="Ellen Egeland Flø" userId="bb6505ce92b5abf7" providerId="LiveId" clId="{86384BF7-C609-4944-97D7-71090E9B24DF}"/>
    <pc:docChg chg="custSel addSld delSld modSld">
      <pc:chgData name="Ellen Egeland Flø" userId="bb6505ce92b5abf7" providerId="LiveId" clId="{86384BF7-C609-4944-97D7-71090E9B24DF}" dt="2022-05-08T08:34:59.433" v="2148" actId="14100"/>
      <pc:docMkLst>
        <pc:docMk/>
      </pc:docMkLst>
      <pc:sldChg chg="del">
        <pc:chgData name="Ellen Egeland Flø" userId="bb6505ce92b5abf7" providerId="LiveId" clId="{86384BF7-C609-4944-97D7-71090E9B24DF}" dt="2022-05-08T07:41:19.932" v="324" actId="47"/>
        <pc:sldMkLst>
          <pc:docMk/>
          <pc:sldMk cId="2906193337" sldId="263"/>
        </pc:sldMkLst>
      </pc:sldChg>
      <pc:sldChg chg="add">
        <pc:chgData name="Ellen Egeland Flø" userId="bb6505ce92b5abf7" providerId="LiveId" clId="{86384BF7-C609-4944-97D7-71090E9B24DF}" dt="2022-05-07T19:12:12.075" v="0"/>
        <pc:sldMkLst>
          <pc:docMk/>
          <pc:sldMk cId="625470161" sldId="467"/>
        </pc:sldMkLst>
      </pc:sldChg>
      <pc:sldChg chg="delSp del mod">
        <pc:chgData name="Ellen Egeland Flø" userId="bb6505ce92b5abf7" providerId="LiveId" clId="{86384BF7-C609-4944-97D7-71090E9B24DF}" dt="2022-05-08T08:32:32.434" v="2044" actId="47"/>
        <pc:sldMkLst>
          <pc:docMk/>
          <pc:sldMk cId="1303272284" sldId="585"/>
        </pc:sldMkLst>
        <pc:spChg chg="del">
          <ac:chgData name="Ellen Egeland Flø" userId="bb6505ce92b5abf7" providerId="LiveId" clId="{86384BF7-C609-4944-97D7-71090E9B24DF}" dt="2022-05-08T08:32:13.479" v="2043" actId="478"/>
          <ac:spMkLst>
            <pc:docMk/>
            <pc:sldMk cId="1303272284" sldId="585"/>
            <ac:spMk id="3" creationId="{3F3F10C7-F3EC-40D1-A87C-C818285BA3D8}"/>
          </ac:spMkLst>
        </pc:spChg>
      </pc:sldChg>
      <pc:sldChg chg="del">
        <pc:chgData name="Ellen Egeland Flø" userId="bb6505ce92b5abf7" providerId="LiveId" clId="{86384BF7-C609-4944-97D7-71090E9B24DF}" dt="2022-05-08T07:41:25.205" v="325" actId="47"/>
        <pc:sldMkLst>
          <pc:docMk/>
          <pc:sldMk cId="1517671569" sldId="586"/>
        </pc:sldMkLst>
      </pc:sldChg>
      <pc:sldChg chg="addSp delSp modSp add mod">
        <pc:chgData name="Ellen Egeland Flø" userId="bb6505ce92b5abf7" providerId="LiveId" clId="{86384BF7-C609-4944-97D7-71090E9B24DF}" dt="2022-05-08T08:31:45.663" v="2042" actId="207"/>
        <pc:sldMkLst>
          <pc:docMk/>
          <pc:sldMk cId="1849261863" sldId="592"/>
        </pc:sldMkLst>
        <pc:spChg chg="mod">
          <ac:chgData name="Ellen Egeland Flø" userId="bb6505ce92b5abf7" providerId="LiveId" clId="{86384BF7-C609-4944-97D7-71090E9B24DF}" dt="2022-05-08T07:16:13.584" v="55" actId="20577"/>
          <ac:spMkLst>
            <pc:docMk/>
            <pc:sldMk cId="1849261863" sldId="592"/>
            <ac:spMk id="2" creationId="{DDFFCF92-8D56-4568-AB37-B1A2210634CC}"/>
          </ac:spMkLst>
        </pc:spChg>
        <pc:spChg chg="mod">
          <ac:chgData name="Ellen Egeland Flø" userId="bb6505ce92b5abf7" providerId="LiveId" clId="{86384BF7-C609-4944-97D7-71090E9B24DF}" dt="2022-05-08T08:31:28.353" v="2040" actId="1037"/>
          <ac:spMkLst>
            <pc:docMk/>
            <pc:sldMk cId="1849261863" sldId="592"/>
            <ac:spMk id="3" creationId="{268DF09B-A1A0-433E-929F-EF06FED76931}"/>
          </ac:spMkLst>
        </pc:spChg>
        <pc:spChg chg="mod">
          <ac:chgData name="Ellen Egeland Flø" userId="bb6505ce92b5abf7" providerId="LiveId" clId="{86384BF7-C609-4944-97D7-71090E9B24DF}" dt="2022-05-08T08:12:08.592" v="870" actId="20577"/>
          <ac:spMkLst>
            <pc:docMk/>
            <pc:sldMk cId="1849261863" sldId="592"/>
            <ac:spMk id="13" creationId="{91876C61-7EFC-4561-AA1D-DEAF61BCAC82}"/>
          </ac:spMkLst>
        </pc:spChg>
        <pc:spChg chg="add mod">
          <ac:chgData name="Ellen Egeland Flø" userId="bb6505ce92b5abf7" providerId="LiveId" clId="{86384BF7-C609-4944-97D7-71090E9B24DF}" dt="2022-05-08T07:42:28.610" v="373" actId="1076"/>
          <ac:spMkLst>
            <pc:docMk/>
            <pc:sldMk cId="1849261863" sldId="592"/>
            <ac:spMk id="14" creationId="{5AF60885-9050-9E89-DE6C-5D1BA124B17E}"/>
          </ac:spMkLst>
        </pc:spChg>
        <pc:spChg chg="del mod">
          <ac:chgData name="Ellen Egeland Flø" userId="bb6505ce92b5abf7" providerId="LiveId" clId="{86384BF7-C609-4944-97D7-71090E9B24DF}" dt="2022-05-08T07:41:59.521" v="367" actId="478"/>
          <ac:spMkLst>
            <pc:docMk/>
            <pc:sldMk cId="1849261863" sldId="592"/>
            <ac:spMk id="20" creationId="{8B025384-BE2D-42A8-A7EE-9C946187E21E}"/>
          </ac:spMkLst>
        </pc:spChg>
        <pc:spChg chg="mod">
          <ac:chgData name="Ellen Egeland Flø" userId="bb6505ce92b5abf7" providerId="LiveId" clId="{86384BF7-C609-4944-97D7-71090E9B24DF}" dt="2022-05-08T08:31:45.663" v="2042" actId="207"/>
          <ac:spMkLst>
            <pc:docMk/>
            <pc:sldMk cId="1849261863" sldId="592"/>
            <ac:spMk id="23" creationId="{C3DFD62C-1109-4AD6-9B8B-9E7F85DC7D6E}"/>
          </ac:spMkLst>
        </pc:spChg>
        <pc:spChg chg="mod">
          <ac:chgData name="Ellen Egeland Flø" userId="bb6505ce92b5abf7" providerId="LiveId" clId="{86384BF7-C609-4944-97D7-71090E9B24DF}" dt="2022-05-08T08:31:40.718" v="2041" actId="207"/>
          <ac:spMkLst>
            <pc:docMk/>
            <pc:sldMk cId="1849261863" sldId="592"/>
            <ac:spMk id="26" creationId="{E36EB0E9-599F-4063-8D6C-A35F3CCEC847}"/>
          </ac:spMkLst>
        </pc:spChg>
        <pc:spChg chg="mod">
          <ac:chgData name="Ellen Egeland Flø" userId="bb6505ce92b5abf7" providerId="LiveId" clId="{86384BF7-C609-4944-97D7-71090E9B24DF}" dt="2022-05-08T08:31:18.354" v="2025" actId="1035"/>
          <ac:spMkLst>
            <pc:docMk/>
            <pc:sldMk cId="1849261863" sldId="592"/>
            <ac:spMk id="33" creationId="{98CAB480-F830-485A-87BD-645F07E11710}"/>
          </ac:spMkLst>
        </pc:spChg>
        <pc:spChg chg="mod">
          <ac:chgData name="Ellen Egeland Flø" userId="bb6505ce92b5abf7" providerId="LiveId" clId="{86384BF7-C609-4944-97D7-71090E9B24DF}" dt="2022-05-08T08:31:07.378" v="2015" actId="1036"/>
          <ac:spMkLst>
            <pc:docMk/>
            <pc:sldMk cId="1849261863" sldId="592"/>
            <ac:spMk id="53" creationId="{D4E2F4C0-AFA6-175F-654E-D31E8764413F}"/>
          </ac:spMkLst>
        </pc:spChg>
        <pc:picChg chg="add mod">
          <ac:chgData name="Ellen Egeland Flø" userId="bb6505ce92b5abf7" providerId="LiveId" clId="{86384BF7-C609-4944-97D7-71090E9B24DF}" dt="2022-05-08T07:41:46.630" v="365" actId="1076"/>
          <ac:picMkLst>
            <pc:docMk/>
            <pc:sldMk cId="1849261863" sldId="592"/>
            <ac:picMk id="4" creationId="{C75BE0BA-A933-F2F4-C0E8-35ECF6F94870}"/>
          </ac:picMkLst>
        </pc:picChg>
        <pc:picChg chg="add del">
          <ac:chgData name="Ellen Egeland Flø" userId="bb6505ce92b5abf7" providerId="LiveId" clId="{86384BF7-C609-4944-97D7-71090E9B24DF}" dt="2022-05-08T07:32:56.617" v="58"/>
          <ac:picMkLst>
            <pc:docMk/>
            <pc:sldMk cId="1849261863" sldId="592"/>
            <ac:picMk id="1026" creationId="{93E9D84B-64EB-00CC-9586-FD125089591E}"/>
          </ac:picMkLst>
        </pc:picChg>
        <pc:picChg chg="del mod">
          <ac:chgData name="Ellen Egeland Flø" userId="bb6505ce92b5abf7" providerId="LiveId" clId="{86384BF7-C609-4944-97D7-71090E9B24DF}" dt="2022-05-08T07:30:45.471" v="56" actId="478"/>
          <ac:picMkLst>
            <pc:docMk/>
            <pc:sldMk cId="1849261863" sldId="592"/>
            <ac:picMk id="1028" creationId="{5C862675-9487-9E6D-B158-EC3560323C1D}"/>
          </ac:picMkLst>
        </pc:picChg>
      </pc:sldChg>
      <pc:sldChg chg="addSp delSp modSp new mod">
        <pc:chgData name="Ellen Egeland Flø" userId="bb6505ce92b5abf7" providerId="LiveId" clId="{86384BF7-C609-4944-97D7-71090E9B24DF}" dt="2022-05-08T07:48:26.704" v="688" actId="20577"/>
        <pc:sldMkLst>
          <pc:docMk/>
          <pc:sldMk cId="4283371858" sldId="593"/>
        </pc:sldMkLst>
        <pc:spChg chg="mod">
          <ac:chgData name="Ellen Egeland Flø" userId="bb6505ce92b5abf7" providerId="LiveId" clId="{86384BF7-C609-4944-97D7-71090E9B24DF}" dt="2022-05-08T07:46:00.203" v="445" actId="14100"/>
          <ac:spMkLst>
            <pc:docMk/>
            <pc:sldMk cId="4283371858" sldId="593"/>
            <ac:spMk id="2" creationId="{029F85E6-4DEC-8D11-8E1F-9C53FE4A2E98}"/>
          </ac:spMkLst>
        </pc:spChg>
        <pc:spChg chg="del">
          <ac:chgData name="Ellen Egeland Flø" userId="bb6505ce92b5abf7" providerId="LiveId" clId="{86384BF7-C609-4944-97D7-71090E9B24DF}" dt="2022-05-08T07:46:10.069" v="446" actId="478"/>
          <ac:spMkLst>
            <pc:docMk/>
            <pc:sldMk cId="4283371858" sldId="593"/>
            <ac:spMk id="3" creationId="{18B48A1A-7729-4C89-7F32-E9EB85279BF1}"/>
          </ac:spMkLst>
        </pc:spChg>
        <pc:spChg chg="add mod">
          <ac:chgData name="Ellen Egeland Flø" userId="bb6505ce92b5abf7" providerId="LiveId" clId="{86384BF7-C609-4944-97D7-71090E9B24DF}" dt="2022-05-08T07:48:26.704" v="688" actId="20577"/>
          <ac:spMkLst>
            <pc:docMk/>
            <pc:sldMk cId="4283371858" sldId="593"/>
            <ac:spMk id="4" creationId="{4F6D12A8-8332-336E-D099-FD468C745A76}"/>
          </ac:spMkLst>
        </pc:spChg>
      </pc:sldChg>
      <pc:sldChg chg="addSp delSp modSp add mod">
        <pc:chgData name="Ellen Egeland Flø" userId="bb6505ce92b5abf7" providerId="LiveId" clId="{86384BF7-C609-4944-97D7-71090E9B24DF}" dt="2022-05-08T08:13:50.530" v="908" actId="207"/>
        <pc:sldMkLst>
          <pc:docMk/>
          <pc:sldMk cId="3771982749" sldId="594"/>
        </pc:sldMkLst>
        <pc:spChg chg="del">
          <ac:chgData name="Ellen Egeland Flø" userId="bb6505ce92b5abf7" providerId="LiveId" clId="{86384BF7-C609-4944-97D7-71090E9B24DF}" dt="2022-05-08T08:13:31.420" v="881" actId="478"/>
          <ac:spMkLst>
            <pc:docMk/>
            <pc:sldMk cId="3771982749" sldId="594"/>
            <ac:spMk id="2" creationId="{8314EED7-DB3B-98BC-7093-63915A78AE35}"/>
          </ac:spMkLst>
        </pc:spChg>
        <pc:spChg chg="mod">
          <ac:chgData name="Ellen Egeland Flø" userId="bb6505ce92b5abf7" providerId="LiveId" clId="{86384BF7-C609-4944-97D7-71090E9B24DF}" dt="2022-05-08T08:13:50.530" v="908" actId="207"/>
          <ac:spMkLst>
            <pc:docMk/>
            <pc:sldMk cId="3771982749" sldId="594"/>
            <ac:spMk id="5" creationId="{0F211329-270A-F5F5-5890-B1A9F5EF0B85}"/>
          </ac:spMkLst>
        </pc:spChg>
        <pc:spChg chg="add del mod">
          <ac:chgData name="Ellen Egeland Flø" userId="bb6505ce92b5abf7" providerId="LiveId" clId="{86384BF7-C609-4944-97D7-71090E9B24DF}" dt="2022-05-08T08:13:34.037" v="882" actId="478"/>
          <ac:spMkLst>
            <pc:docMk/>
            <pc:sldMk cId="3771982749" sldId="594"/>
            <ac:spMk id="6" creationId="{7145BEBF-4F63-2AE2-5DE3-03D62741F53F}"/>
          </ac:spMkLst>
        </pc:spChg>
      </pc:sldChg>
      <pc:sldChg chg="new del">
        <pc:chgData name="Ellen Egeland Flø" userId="bb6505ce92b5abf7" providerId="LiveId" clId="{86384BF7-C609-4944-97D7-71090E9B24DF}" dt="2022-05-08T08:34:41.611" v="2145" actId="47"/>
        <pc:sldMkLst>
          <pc:docMk/>
          <pc:sldMk cId="978217219" sldId="595"/>
        </pc:sldMkLst>
      </pc:sldChg>
      <pc:sldChg chg="modSp new del mod">
        <pc:chgData name="Ellen Egeland Flø" userId="bb6505ce92b5abf7" providerId="LiveId" clId="{86384BF7-C609-4944-97D7-71090E9B24DF}" dt="2022-05-08T08:34:40.215" v="2144" actId="47"/>
        <pc:sldMkLst>
          <pc:docMk/>
          <pc:sldMk cId="1001713858" sldId="596"/>
        </pc:sldMkLst>
        <pc:spChg chg="mod">
          <ac:chgData name="Ellen Egeland Flø" userId="bb6505ce92b5abf7" providerId="LiveId" clId="{86384BF7-C609-4944-97D7-71090E9B24DF}" dt="2022-05-08T08:32:49.826" v="2088" actId="20577"/>
          <ac:spMkLst>
            <pc:docMk/>
            <pc:sldMk cId="1001713858" sldId="596"/>
            <ac:spMk id="2" creationId="{87C096DA-6B4C-C1D9-FC0B-16EBDEE14D5E}"/>
          </ac:spMkLst>
        </pc:spChg>
      </pc:sldChg>
      <pc:sldChg chg="delSp modSp add mod">
        <pc:chgData name="Ellen Egeland Flø" userId="bb6505ce92b5abf7" providerId="LiveId" clId="{86384BF7-C609-4944-97D7-71090E9B24DF}" dt="2022-05-08T08:34:59.433" v="2148" actId="14100"/>
        <pc:sldMkLst>
          <pc:docMk/>
          <pc:sldMk cId="885251402" sldId="597"/>
        </pc:sldMkLst>
        <pc:spChg chg="mod">
          <ac:chgData name="Ellen Egeland Flø" userId="bb6505ce92b5abf7" providerId="LiveId" clId="{86384BF7-C609-4944-97D7-71090E9B24DF}" dt="2022-05-08T08:34:59.433" v="2148" actId="14100"/>
          <ac:spMkLst>
            <pc:docMk/>
            <pc:sldMk cId="885251402" sldId="597"/>
            <ac:spMk id="2" creationId="{8314EED7-DB3B-98BC-7093-63915A78AE35}"/>
          </ac:spMkLst>
        </pc:spChg>
        <pc:spChg chg="del mod">
          <ac:chgData name="Ellen Egeland Flø" userId="bb6505ce92b5abf7" providerId="LiveId" clId="{86384BF7-C609-4944-97D7-71090E9B24DF}" dt="2022-05-08T08:34:36.406" v="2143" actId="478"/>
          <ac:spMkLst>
            <pc:docMk/>
            <pc:sldMk cId="885251402" sldId="597"/>
            <ac:spMk id="5" creationId="{0F211329-270A-F5F5-5890-B1A9F5EF0B8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7878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4196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2408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2594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4627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9173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9859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3050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8335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436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4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218C8-4AEE-418A-ABD8-603F4B881514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4242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jp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kstSylinder 48">
            <a:extLst>
              <a:ext uri="{FF2B5EF4-FFF2-40B4-BE49-F238E27FC236}">
                <a16:creationId xmlns:a16="http://schemas.microsoft.com/office/drawing/2014/main" id="{1B0708AC-CE4D-2D13-F51B-98F695EB8ED8}"/>
              </a:ext>
            </a:extLst>
          </p:cNvPr>
          <p:cNvSpPr txBox="1"/>
          <p:nvPr/>
        </p:nvSpPr>
        <p:spPr>
          <a:xfrm>
            <a:off x="382711" y="3421711"/>
            <a:ext cx="56324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Puslespill</a:t>
            </a:r>
          </a:p>
          <a:p>
            <a:r>
              <a:rPr lang="nb-NO" sz="1100" dirty="0"/>
              <a:t>Sett sammen kodebitene til et ferdig program.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314EED7-DB3B-98BC-7093-63915A78A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4" y="214106"/>
            <a:ext cx="6012440" cy="1094509"/>
          </a:xfrm>
        </p:spPr>
        <p:txBody>
          <a:bodyPr>
            <a:noAutofit/>
          </a:bodyPr>
          <a:lstStyle/>
          <a:p>
            <a:r>
              <a:rPr lang="nb-NO" dirty="0"/>
              <a:t>Opplegg 13 – Modellering med luftmotstand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290E02-9B1D-6762-7AEA-3FFAD4A4F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1986" y="7870305"/>
            <a:ext cx="2504531" cy="180326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156E2DC0-E7F5-EF3A-DD4C-477D788F9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670" y="7884813"/>
            <a:ext cx="2504531" cy="1769945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4FF753F8-B99C-B134-756D-20A7A7C3623C}"/>
              </a:ext>
            </a:extLst>
          </p:cNvPr>
          <p:cNvSpPr txBox="1"/>
          <p:nvPr/>
        </p:nvSpPr>
        <p:spPr>
          <a:xfrm>
            <a:off x="374075" y="1308615"/>
            <a:ext cx="25205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Utledning av uttrykk</a:t>
            </a:r>
          </a:p>
          <a:p>
            <a:r>
              <a:rPr lang="nb-NO" sz="1100" dirty="0"/>
              <a:t>Dersom du slipper et objekt, f.eks. en ball, vil det påvirkes av tyngdekraften G og luftmotstanden L.  I et slikt tilfelle vil vi få følgende uttrykk for akselerasjonen (positiv retning er nedover):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3F51557-8135-AC1D-499D-9EAAEF15A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868" y="1305323"/>
            <a:ext cx="1171739" cy="1114581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5AD11128-40E7-05CC-98AF-054CC18009F8}"/>
              </a:ext>
            </a:extLst>
          </p:cNvPr>
          <p:cNvSpPr txBox="1"/>
          <p:nvPr/>
        </p:nvSpPr>
        <p:spPr>
          <a:xfrm>
            <a:off x="374074" y="2618352"/>
            <a:ext cx="5632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Programmering</a:t>
            </a:r>
          </a:p>
          <a:p>
            <a:endParaRPr lang="nb-NO" sz="400" b="1" dirty="0"/>
          </a:p>
          <a:p>
            <a:r>
              <a:rPr lang="nb-NO" sz="1100" dirty="0"/>
              <a:t>Vi starter med å definere grunnleggende størrelser og initialbetingelser. Deretter deler vi tiden opp i små tidsintervaller, oppretter matriser og setter initialbetingelsene inn på første plass i matrisene. Til sist bruker vi en for-løkke med </a:t>
            </a:r>
            <a:r>
              <a:rPr lang="nb-NO" sz="1100" dirty="0" err="1"/>
              <a:t>Eulers</a:t>
            </a:r>
            <a:r>
              <a:rPr lang="nb-NO" sz="1100" dirty="0"/>
              <a:t> metode og plotter grafene.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446D104-0130-A359-C44C-0B3A6098601C}"/>
              </a:ext>
            </a:extLst>
          </p:cNvPr>
          <p:cNvSpPr txBox="1"/>
          <p:nvPr/>
        </p:nvSpPr>
        <p:spPr>
          <a:xfrm>
            <a:off x="404560" y="2253287"/>
            <a:ext cx="591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E5D9C83B-70B0-3A5D-7FB2-11F5412792D9}"/>
              </a:ext>
            </a:extLst>
          </p:cNvPr>
          <p:cNvSpPr txBox="1"/>
          <p:nvPr/>
        </p:nvSpPr>
        <p:spPr>
          <a:xfrm>
            <a:off x="4494848" y="1319696"/>
            <a:ext cx="14204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Newtons 2. lov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B7DD6547-CB39-4A9D-CFAF-35577F25EB4F}"/>
                  </a:ext>
                </a:extLst>
              </p:cNvPr>
              <p:cNvSpPr txBox="1"/>
              <p:nvPr/>
            </p:nvSpPr>
            <p:spPr>
              <a:xfrm>
                <a:off x="4501881" y="1863049"/>
                <a:ext cx="14204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dirty="0"/>
                  <a:t>Setter </a:t>
                </a:r>
                <a14:m>
                  <m:oMath xmlns:m="http://schemas.openxmlformats.org/officeDocument/2006/math"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𝑘</m:t>
                    </m:r>
                    <m:sSup>
                      <m:sSup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nb-NO" sz="1100" dirty="0"/>
              </a:p>
            </p:txBody>
          </p:sp>
        </mc:Choice>
        <mc:Fallback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B7DD6547-CB39-4A9D-CFAF-35577F25E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1881" y="1863049"/>
                <a:ext cx="1420478" cy="261610"/>
              </a:xfrm>
              <a:prstGeom prst="rect">
                <a:avLst/>
              </a:prstGeom>
              <a:blipFill>
                <a:blip r:embed="rId5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kstSylinder 21">
            <a:extLst>
              <a:ext uri="{FF2B5EF4-FFF2-40B4-BE49-F238E27FC236}">
                <a16:creationId xmlns:a16="http://schemas.microsoft.com/office/drawing/2014/main" id="{3E764350-64A6-27BB-71C6-D4D793F45D26}"/>
              </a:ext>
            </a:extLst>
          </p:cNvPr>
          <p:cNvSpPr txBox="1"/>
          <p:nvPr/>
        </p:nvSpPr>
        <p:spPr>
          <a:xfrm>
            <a:off x="4494848" y="2132983"/>
            <a:ext cx="1171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Deler på m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C0D14116-981A-D67B-2777-11F3383F9A30}"/>
              </a:ext>
            </a:extLst>
          </p:cNvPr>
          <p:cNvSpPr txBox="1"/>
          <p:nvPr/>
        </p:nvSpPr>
        <p:spPr>
          <a:xfrm>
            <a:off x="5117566" y="3697897"/>
            <a:ext cx="1268948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Oppretter matriser</a:t>
            </a:r>
          </a:p>
        </p:txBody>
      </p: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9EA4C5C3-3D8E-B254-76A7-4DF3F02F552C}"/>
              </a:ext>
            </a:extLst>
          </p:cNvPr>
          <p:cNvCxnSpPr>
            <a:cxnSpLocks/>
          </p:cNvCxnSpPr>
          <p:nvPr/>
        </p:nvCxnSpPr>
        <p:spPr>
          <a:xfrm>
            <a:off x="4701801" y="3833735"/>
            <a:ext cx="315441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908C2A83-9774-EE82-F20A-8DB6AA6B7123}"/>
              </a:ext>
            </a:extLst>
          </p:cNvPr>
          <p:cNvSpPr txBox="1"/>
          <p:nvPr/>
        </p:nvSpPr>
        <p:spPr>
          <a:xfrm>
            <a:off x="5117566" y="4245614"/>
            <a:ext cx="1268948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Deler tiden opp i små tidsintervaller.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3C4815E7-D2D8-0EB7-A0DB-E27A83905546}"/>
              </a:ext>
            </a:extLst>
          </p:cNvPr>
          <p:cNvSpPr txBox="1"/>
          <p:nvPr/>
        </p:nvSpPr>
        <p:spPr>
          <a:xfrm>
            <a:off x="4828446" y="4957132"/>
            <a:ext cx="1558068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Setter initialbetingelser.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57F06E56-BABD-D66A-8798-D142D7FFAA25}"/>
              </a:ext>
            </a:extLst>
          </p:cNvPr>
          <p:cNvSpPr txBox="1"/>
          <p:nvPr/>
        </p:nvSpPr>
        <p:spPr>
          <a:xfrm>
            <a:off x="2704780" y="6664209"/>
            <a:ext cx="3672374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For-løkke med </a:t>
            </a:r>
            <a:r>
              <a:rPr lang="nb-NO" sz="1100" dirty="0" err="1"/>
              <a:t>Eulers</a:t>
            </a:r>
            <a:r>
              <a:rPr lang="nb-NO" sz="1100" dirty="0"/>
              <a:t> metode. Her beregnes først akselerasjonen som har indeks </a:t>
            </a:r>
            <a:r>
              <a:rPr lang="nb-NO" sz="1100" i="1" dirty="0"/>
              <a:t>i</a:t>
            </a:r>
            <a:r>
              <a:rPr lang="nb-NO" sz="1100" dirty="0"/>
              <a:t>. Deretter beregnes de øvrige størrelsene som ligger et </a:t>
            </a:r>
            <a:r>
              <a:rPr lang="nb-NO" sz="1100" dirty="0" err="1"/>
              <a:t>tidssteg</a:t>
            </a:r>
            <a:r>
              <a:rPr lang="nb-NO" sz="1100" dirty="0"/>
              <a:t> foran, og har indeksen </a:t>
            </a:r>
            <a:r>
              <a:rPr lang="nb-NO" sz="1100" i="1" dirty="0"/>
              <a:t>i+1.</a:t>
            </a:r>
            <a:r>
              <a:rPr lang="nb-NO" sz="1100" dirty="0"/>
              <a:t> Uttrykkene her er bevegelsesformlene fra fysikken og er basert på verdiene til </a:t>
            </a:r>
            <a:r>
              <a:rPr lang="nb-NO" sz="1100" i="1" dirty="0"/>
              <a:t>s</a:t>
            </a:r>
            <a:r>
              <a:rPr lang="nb-NO" sz="1100" dirty="0"/>
              <a:t>, </a:t>
            </a:r>
            <a:r>
              <a:rPr lang="nb-NO" sz="1100" i="1" dirty="0"/>
              <a:t>v</a:t>
            </a:r>
            <a:r>
              <a:rPr lang="nb-NO" sz="1100" dirty="0"/>
              <a:t>, og </a:t>
            </a:r>
            <a:r>
              <a:rPr lang="nb-NO" sz="1100" i="1" dirty="0"/>
              <a:t>t </a:t>
            </a:r>
            <a:r>
              <a:rPr lang="nb-NO" sz="1100" dirty="0"/>
              <a:t>for indeksen </a:t>
            </a:r>
            <a:r>
              <a:rPr lang="nb-NO" sz="1100" i="1" dirty="0"/>
              <a:t>i</a:t>
            </a:r>
            <a:r>
              <a:rPr lang="nb-NO" sz="1100" dirty="0"/>
              <a:t>. I aller siste linje fyller vi ut siste plass i akselerasjons-matrisen.</a:t>
            </a:r>
          </a:p>
        </p:txBody>
      </p: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BB0D9A93-9C8C-87A8-4AF8-7FDC013B5F43}"/>
              </a:ext>
            </a:extLst>
          </p:cNvPr>
          <p:cNvCxnSpPr>
            <a:cxnSpLocks/>
          </p:cNvCxnSpPr>
          <p:nvPr/>
        </p:nvCxnSpPr>
        <p:spPr>
          <a:xfrm>
            <a:off x="4828772" y="6333097"/>
            <a:ext cx="0" cy="250328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de 11">
            <a:extLst>
              <a:ext uri="{FF2B5EF4-FFF2-40B4-BE49-F238E27FC236}">
                <a16:creationId xmlns:a16="http://schemas.microsoft.com/office/drawing/2014/main" id="{76C0DB6E-8D5C-69A6-FB2A-4FE21728C9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658" y="4625147"/>
            <a:ext cx="1227116" cy="760466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FF55E810-0E64-E0B5-2B63-D1C9E0B837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458" y="4894816"/>
            <a:ext cx="521559" cy="469403"/>
          </a:xfrm>
          <a:prstGeom prst="rect">
            <a:avLst/>
          </a:prstGeom>
        </p:spPr>
      </p:pic>
      <p:pic>
        <p:nvPicPr>
          <p:cNvPr id="35" name="Bilde 34">
            <a:extLst>
              <a:ext uri="{FF2B5EF4-FFF2-40B4-BE49-F238E27FC236}">
                <a16:creationId xmlns:a16="http://schemas.microsoft.com/office/drawing/2014/main" id="{132733F0-17A7-4DEB-0305-143014A76B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3498" y="4277682"/>
            <a:ext cx="704948" cy="455637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6E8736A0-5E15-D9DA-2B29-20977EE43E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82114" y="3516862"/>
            <a:ext cx="781159" cy="550923"/>
          </a:xfrm>
          <a:prstGeom prst="rect">
            <a:avLst/>
          </a:prstGeom>
        </p:spPr>
      </p:pic>
      <p:pic>
        <p:nvPicPr>
          <p:cNvPr id="39" name="Bilde 38">
            <a:extLst>
              <a:ext uri="{FF2B5EF4-FFF2-40B4-BE49-F238E27FC236}">
                <a16:creationId xmlns:a16="http://schemas.microsoft.com/office/drawing/2014/main" id="{909EFB50-4357-07BF-023E-15271DE32C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4560" y="3988615"/>
            <a:ext cx="622491" cy="406694"/>
          </a:xfrm>
          <a:prstGeom prst="rect">
            <a:avLst/>
          </a:prstGeom>
        </p:spPr>
      </p:pic>
      <p:pic>
        <p:nvPicPr>
          <p:cNvPr id="41" name="Bilde 40">
            <a:extLst>
              <a:ext uri="{FF2B5EF4-FFF2-40B4-BE49-F238E27FC236}">
                <a16:creationId xmlns:a16="http://schemas.microsoft.com/office/drawing/2014/main" id="{883454A9-D00F-BB9D-3AB5-BF7C0BF924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72906" y="5485756"/>
            <a:ext cx="2200025" cy="911439"/>
          </a:xfrm>
          <a:prstGeom prst="rect">
            <a:avLst/>
          </a:prstGeom>
        </p:spPr>
      </p:pic>
      <p:pic>
        <p:nvPicPr>
          <p:cNvPr id="43" name="Bilde 42">
            <a:extLst>
              <a:ext uri="{FF2B5EF4-FFF2-40B4-BE49-F238E27FC236}">
                <a16:creationId xmlns:a16="http://schemas.microsoft.com/office/drawing/2014/main" id="{FC2ADB57-0E19-0A63-CD63-AF0FDFBC91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537" y="5819348"/>
            <a:ext cx="1693860" cy="1545853"/>
          </a:xfrm>
          <a:prstGeom prst="rect">
            <a:avLst/>
          </a:prstGeom>
        </p:spPr>
      </p:pic>
      <p:sp>
        <p:nvSpPr>
          <p:cNvPr id="44" name="TekstSylinder 43">
            <a:extLst>
              <a:ext uri="{FF2B5EF4-FFF2-40B4-BE49-F238E27FC236}">
                <a16:creationId xmlns:a16="http://schemas.microsoft.com/office/drawing/2014/main" id="{F9D71E55-EFD4-4307-A78C-33DABB14D0CC}"/>
              </a:ext>
            </a:extLst>
          </p:cNvPr>
          <p:cNvSpPr txBox="1"/>
          <p:nvPr/>
        </p:nvSpPr>
        <p:spPr>
          <a:xfrm>
            <a:off x="1464683" y="3912725"/>
            <a:ext cx="1227116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Setter initialbetingelser inn i matrisene</a:t>
            </a:r>
          </a:p>
        </p:txBody>
      </p:sp>
      <p:sp>
        <p:nvSpPr>
          <p:cNvPr id="53" name="TekstSylinder 52">
            <a:extLst>
              <a:ext uri="{FF2B5EF4-FFF2-40B4-BE49-F238E27FC236}">
                <a16:creationId xmlns:a16="http://schemas.microsoft.com/office/drawing/2014/main" id="{7557EA76-7EBA-8092-D006-C52A7888B39F}"/>
              </a:ext>
            </a:extLst>
          </p:cNvPr>
          <p:cNvSpPr txBox="1"/>
          <p:nvPr/>
        </p:nvSpPr>
        <p:spPr>
          <a:xfrm>
            <a:off x="1610967" y="4831364"/>
            <a:ext cx="1093813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Definerer grunnleggende variabler.</a:t>
            </a:r>
          </a:p>
        </p:txBody>
      </p:sp>
      <p:cxnSp>
        <p:nvCxnSpPr>
          <p:cNvPr id="54" name="Rett pilkobling 53">
            <a:extLst>
              <a:ext uri="{FF2B5EF4-FFF2-40B4-BE49-F238E27FC236}">
                <a16:creationId xmlns:a16="http://schemas.microsoft.com/office/drawing/2014/main" id="{A51BF27B-E96B-4249-41E0-E0C3FEAC1C7B}"/>
              </a:ext>
            </a:extLst>
          </p:cNvPr>
          <p:cNvCxnSpPr>
            <a:cxnSpLocks/>
          </p:cNvCxnSpPr>
          <p:nvPr/>
        </p:nvCxnSpPr>
        <p:spPr>
          <a:xfrm>
            <a:off x="1120484" y="5070474"/>
            <a:ext cx="367849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kstSylinder 55">
            <a:extLst>
              <a:ext uri="{FF2B5EF4-FFF2-40B4-BE49-F238E27FC236}">
                <a16:creationId xmlns:a16="http://schemas.microsoft.com/office/drawing/2014/main" id="{C8C2BDBD-8E55-C1CB-586C-437331EB04F5}"/>
              </a:ext>
            </a:extLst>
          </p:cNvPr>
          <p:cNvSpPr txBox="1"/>
          <p:nvPr/>
        </p:nvSpPr>
        <p:spPr>
          <a:xfrm>
            <a:off x="2169388" y="5965980"/>
            <a:ext cx="1093813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Plotter grafene.</a:t>
            </a:r>
          </a:p>
        </p:txBody>
      </p:sp>
      <p:cxnSp>
        <p:nvCxnSpPr>
          <p:cNvPr id="57" name="Rett pilkobling 56">
            <a:extLst>
              <a:ext uri="{FF2B5EF4-FFF2-40B4-BE49-F238E27FC236}">
                <a16:creationId xmlns:a16="http://schemas.microsoft.com/office/drawing/2014/main" id="{0909A369-042D-D526-F918-6FD5AC6603D7}"/>
              </a:ext>
            </a:extLst>
          </p:cNvPr>
          <p:cNvCxnSpPr>
            <a:cxnSpLocks/>
          </p:cNvCxnSpPr>
          <p:nvPr/>
        </p:nvCxnSpPr>
        <p:spPr>
          <a:xfrm flipV="1">
            <a:off x="1644734" y="6170112"/>
            <a:ext cx="380720" cy="371809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0E7898F6-F608-3D4F-EF57-EFC6D44BCDC2}"/>
              </a:ext>
            </a:extLst>
          </p:cNvPr>
          <p:cNvSpPr txBox="1"/>
          <p:nvPr/>
        </p:nvSpPr>
        <p:spPr>
          <a:xfrm>
            <a:off x="5824660" y="117154"/>
            <a:ext cx="89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Av: Ellen E. &amp; Geir Magne Flø</a:t>
            </a:r>
          </a:p>
        </p:txBody>
      </p:sp>
      <p:cxnSp>
        <p:nvCxnSpPr>
          <p:cNvPr id="46" name="Rett pilkobling 45">
            <a:extLst>
              <a:ext uri="{FF2B5EF4-FFF2-40B4-BE49-F238E27FC236}">
                <a16:creationId xmlns:a16="http://schemas.microsoft.com/office/drawing/2014/main" id="{963C0996-977A-6F34-36E7-FCBB2C692239}"/>
              </a:ext>
            </a:extLst>
          </p:cNvPr>
          <p:cNvCxnSpPr>
            <a:cxnSpLocks/>
          </p:cNvCxnSpPr>
          <p:nvPr/>
        </p:nvCxnSpPr>
        <p:spPr>
          <a:xfrm>
            <a:off x="4828446" y="4448223"/>
            <a:ext cx="241246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tt pilkobling 46">
            <a:extLst>
              <a:ext uri="{FF2B5EF4-FFF2-40B4-BE49-F238E27FC236}">
                <a16:creationId xmlns:a16="http://schemas.microsoft.com/office/drawing/2014/main" id="{7430E92A-7A66-59F9-99AC-40041DAAF356}"/>
              </a:ext>
            </a:extLst>
          </p:cNvPr>
          <p:cNvCxnSpPr>
            <a:cxnSpLocks/>
          </p:cNvCxnSpPr>
          <p:nvPr/>
        </p:nvCxnSpPr>
        <p:spPr>
          <a:xfrm>
            <a:off x="4502676" y="5106465"/>
            <a:ext cx="241246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pilkobling 47">
            <a:extLst>
              <a:ext uri="{FF2B5EF4-FFF2-40B4-BE49-F238E27FC236}">
                <a16:creationId xmlns:a16="http://schemas.microsoft.com/office/drawing/2014/main" id="{C9C345B6-6BA7-D491-46C2-FC5941857094}"/>
              </a:ext>
            </a:extLst>
          </p:cNvPr>
          <p:cNvCxnSpPr>
            <a:cxnSpLocks/>
          </p:cNvCxnSpPr>
          <p:nvPr/>
        </p:nvCxnSpPr>
        <p:spPr>
          <a:xfrm>
            <a:off x="1126687" y="4191962"/>
            <a:ext cx="241246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388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FFCF92-8D56-4568-AB37-B1A22106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22" y="288125"/>
            <a:ext cx="5915025" cy="782780"/>
          </a:xfrm>
        </p:spPr>
        <p:txBody>
          <a:bodyPr>
            <a:normAutofit fontScale="90000"/>
          </a:bodyPr>
          <a:lstStyle/>
          <a:p>
            <a:r>
              <a:rPr lang="nb-NO" dirty="0"/>
              <a:t>Redd det fallende egget!</a:t>
            </a:r>
            <a:br>
              <a:rPr lang="nb-NO" dirty="0"/>
            </a:br>
            <a:r>
              <a:rPr lang="nb-NO" sz="1800" dirty="0"/>
              <a:t>- mål tid og akselerasjon med micro:bit og lagre til fil</a:t>
            </a:r>
            <a:endParaRPr lang="nb-NO" dirty="0"/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98CAB480-F830-485A-87BD-645F07E11710}"/>
              </a:ext>
            </a:extLst>
          </p:cNvPr>
          <p:cNvSpPr txBox="1"/>
          <p:nvPr/>
        </p:nvSpPr>
        <p:spPr>
          <a:xfrm>
            <a:off x="355109" y="4903318"/>
            <a:ext cx="654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_____________________________________________________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91876C61-7EFC-4561-AA1D-DEAF61BCAC82}"/>
              </a:ext>
            </a:extLst>
          </p:cNvPr>
          <p:cNvSpPr/>
          <p:nvPr/>
        </p:nvSpPr>
        <p:spPr>
          <a:xfrm>
            <a:off x="480722" y="2185090"/>
            <a:ext cx="3805823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1: </a:t>
            </a:r>
            <a:r>
              <a:rPr lang="nb-NO" sz="1100" dirty="0">
                <a:solidFill>
                  <a:prstClr val="black"/>
                </a:solidFill>
              </a:rPr>
              <a:t>Hvordan redde egget? Søk gjerne på «egg drop challenge» for tips.</a:t>
            </a:r>
          </a:p>
          <a:p>
            <a:pPr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nb-NO" sz="1100" b="1" dirty="0">
                <a:solidFill>
                  <a:prstClr val="black"/>
                </a:solidFill>
              </a:rPr>
              <a:t>Fase 2: </a:t>
            </a:r>
            <a:r>
              <a:rPr lang="nb-NO" sz="1100" dirty="0">
                <a:solidFill>
                  <a:prstClr val="black"/>
                </a:solidFill>
              </a:rPr>
              <a:t>Det er viktig at dere er åpne for alle slags ideer og ikke er for kritiske, da kan nyttige forslag bli avfeid for tidlig.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Tenk selv først og tegn gjerne skisser fra forskjellige vinkler.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Forklar ideen din for de andre på gruppa. Bruk gjerne skissene i forklaringen.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Hele gruppa diskuterer de ulike ideene, og lager en felles plan for bygging.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3: </a:t>
            </a:r>
            <a:r>
              <a:rPr lang="nb-NO" sz="1100" dirty="0">
                <a:solidFill>
                  <a:prstClr val="black"/>
                </a:solidFill>
              </a:rPr>
              <a:t>Gjennomfør planen deres for å lage anti-eggeknuseren og lag programmet for å måle akselerasjonen og lagre på micro:biten. Se </a:t>
            </a:r>
            <a:r>
              <a:rPr lang="nb-NO" sz="1100" dirty="0"/>
              <a:t>tips på side 3.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E36EB0E9-599F-4063-8D6C-A35F3CCEC847}"/>
              </a:ext>
            </a:extLst>
          </p:cNvPr>
          <p:cNvSpPr txBox="1"/>
          <p:nvPr/>
        </p:nvSpPr>
        <p:spPr>
          <a:xfrm>
            <a:off x="450852" y="1277237"/>
            <a:ext cx="586575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Oppgave </a:t>
            </a:r>
          </a:p>
          <a:p>
            <a:endParaRPr lang="nb-NO" sz="400" b="1" dirty="0"/>
          </a:p>
          <a:p>
            <a:r>
              <a:rPr lang="nb-NO" sz="1100" dirty="0"/>
              <a:t>Lag noe som forhindrer egget fra å bli knust når det slippes fra ca. 3 meters høyde. Mål tiden og akselerasjonen mens egget faller ved å feste en micro:bit som lagrer data til en fil, på egget. Dette datasettet med tid og akselerasjon skal dere bruke for å modellere eggets fart ved programmering.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C3DFD62C-1109-4AD6-9B8B-9E7F85DC7D6E}"/>
                  </a:ext>
                </a:extLst>
              </p:cNvPr>
              <p:cNvSpPr/>
              <p:nvPr/>
            </p:nvSpPr>
            <p:spPr>
              <a:xfrm>
                <a:off x="511528" y="5395188"/>
                <a:ext cx="5805074" cy="184319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b="1" dirty="0">
                    <a:solidFill>
                      <a:prstClr val="black"/>
                    </a:solidFill>
                    <a:latin typeface="Calibri" panose="020F0502020204030204"/>
                  </a:rPr>
                  <a:t>Programmeringsoppgave med målte verdier</a:t>
                </a:r>
                <a:endParaRPr kumimoji="0" lang="nb-NO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R="0" lvl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Dere skal bruke de målte verdiene for tiden, og den tilhørende akselerasjonen for å finne eggets fart mens det faller.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Hvordan skal dere gjøre om akselerasjonsmålingene til riktig enhet,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nb-NO" sz="11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nb-NO" sz="11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? 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Modeller eggets fart og lag en fartsgraf – </a:t>
                </a:r>
                <a:r>
                  <a:rPr lang="nb-NO" sz="1100" dirty="0">
                    <a:latin typeface="Calibri" panose="020F0502020204030204"/>
                  </a:rPr>
                  <a:t>se tips på side 4.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Hvilken momentanfart skulle egget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hatt ved bakken ifølge denne modellen?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Beregn hvilken fart egget skulle hatt ved bakken ifølge energibevaring i tyngdefelt.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Hvilke antagelser ligger til grunn for formelen dere brukte?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Hvorfor blir denne verdien så forskjellig fra den programmet beregner?</a:t>
                </a:r>
                <a:endParaRPr kumimoji="0" lang="nb-NO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R="0" lvl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lang="nb-NO" sz="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C3DFD62C-1109-4AD6-9B8B-9E7F85DC7D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28" y="5395188"/>
                <a:ext cx="5805074" cy="18431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68DF09B-A1A0-433E-929F-EF06FED7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52512" y="9305867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 dirty="0"/>
          </a:p>
        </p:txBody>
      </p:sp>
      <p:sp>
        <p:nvSpPr>
          <p:cNvPr id="53" name="Rektangel 52">
            <a:extLst>
              <a:ext uri="{FF2B5EF4-FFF2-40B4-BE49-F238E27FC236}">
                <a16:creationId xmlns:a16="http://schemas.microsoft.com/office/drawing/2014/main" id="{D4E2F4C0-AFA6-175F-654E-D31E8764413F}"/>
              </a:ext>
            </a:extLst>
          </p:cNvPr>
          <p:cNvSpPr/>
          <p:nvPr/>
        </p:nvSpPr>
        <p:spPr>
          <a:xfrm>
            <a:off x="511526" y="7370251"/>
            <a:ext cx="5805073" cy="19389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Programmerings</a:t>
            </a: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oppgaver – teoretisk modellering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Lag et program som modellerer akselerasjonen til egget når det faller, og plotter resultatet som en graf – se tips på forrige side.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2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Inkluder de målte verdiene for akselerasjonen i samme graf og diskuter hvorfor de er ulike.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2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Utvid programmet til å modellere farten til egget, og plott resultatet som en fartsgraf.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2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Inkluder fartsverdiene dere beregnet i programmeringsoppgaven der dere brukte de målte akselerasjonsverdiene, i samme grafen. </a:t>
            </a:r>
          </a:p>
          <a:p>
            <a:pPr marL="800100" lvl="1" indent="-342900">
              <a:buFont typeface="+mj-lt"/>
              <a:buAutoNum type="alphaLcParenR"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På hvilken måte er grafene forskjellige?</a:t>
            </a:r>
          </a:p>
          <a:p>
            <a:pPr marL="800100" lvl="1" indent="-342900">
              <a:buFont typeface="+mj-lt"/>
              <a:buAutoNum type="alphaLcParenR"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Hva kunne dere ha gjort eksperimentelt for at fartsgrafene skulle blitt likere hverandre? Er det mulig?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AF60885-9050-9E89-DE6C-5D1BA124B17E}"/>
              </a:ext>
            </a:extLst>
          </p:cNvPr>
          <p:cNvSpPr txBox="1"/>
          <p:nvPr/>
        </p:nvSpPr>
        <p:spPr>
          <a:xfrm>
            <a:off x="511528" y="4724247"/>
            <a:ext cx="1519991" cy="2616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Gjennomfør fase 4 – 7.</a:t>
            </a:r>
          </a:p>
        </p:txBody>
      </p:sp>
      <p:pic>
        <p:nvPicPr>
          <p:cNvPr id="6" name="Bilde 5" descr="Et bilde som inneholder vegg, lys&#10;&#10;Automatisk generert beskrivelse">
            <a:extLst>
              <a:ext uri="{FF2B5EF4-FFF2-40B4-BE49-F238E27FC236}">
                <a16:creationId xmlns:a16="http://schemas.microsoft.com/office/drawing/2014/main" id="{7B500EA4-3193-EEC9-C227-C020797E1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890" y="2472358"/>
            <a:ext cx="1723709" cy="238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61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DF93C7FF-6DC8-4EF7-8952-B80747ABBDDF}"/>
              </a:ext>
            </a:extLst>
          </p:cNvPr>
          <p:cNvSpPr txBox="1"/>
          <p:nvPr/>
        </p:nvSpPr>
        <p:spPr>
          <a:xfrm>
            <a:off x="471486" y="1090503"/>
            <a:ext cx="5644833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slutten av kapittel 9 brukte vi datasett i form av tekstfiler for å lage matematiske modeller. Hadde det ikke vært kult om vi kunne fått micro:biten til å lage slike filer av sine målinger? Da kan vi bruke micro:biten til å samle inn data over en viss periode, uten å være koblet til en datamaskin. Datasettet blir lagret i micro:biten som en .txt-fil, og vi kan legge den over i datamaskinen, før vi plotter resultatene eller lager en matematisk modell med Python.</a:t>
            </a:r>
          </a:p>
          <a:p>
            <a:endParaRPr lang="nb-NO" sz="400" dirty="0"/>
          </a:p>
          <a:p>
            <a:r>
              <a:rPr lang="nb-NO" sz="1100" dirty="0"/>
              <a:t>Det aller første vi må gjøre, er å opprette en tekstfil, det vil i en fil som slutter på .txt, og det er enklest å gjøre i Mu. Lagre den samme i samme mappe som resten av dine Python </a:t>
            </a:r>
            <a:r>
              <a:rPr lang="nb-NO" sz="1100" dirty="0" err="1"/>
              <a:t>Mu</a:t>
            </a:r>
            <a:r>
              <a:rPr lang="nb-NO" sz="1100" dirty="0"/>
              <a:t>-filer.</a:t>
            </a:r>
          </a:p>
          <a:p>
            <a:endParaRPr lang="nb-NO" sz="400" dirty="0"/>
          </a:p>
          <a:p>
            <a:r>
              <a:rPr lang="nb-NO" sz="1100" dirty="0"/>
              <a:t>Deretter må den fila du har laget, kopieres over på micro:biten. Dette gjør du på samme måten som for sonaren.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211885E-802F-4444-A7C7-853CC3F7E034}"/>
              </a:ext>
            </a:extLst>
          </p:cNvPr>
          <p:cNvSpPr txBox="1"/>
          <p:nvPr/>
        </p:nvSpPr>
        <p:spPr>
          <a:xfrm>
            <a:off x="528320" y="6543124"/>
            <a:ext cx="57615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gjenstår det å lage selve programmet. Under er et eksempel der micro:biten måler temperaturen og legger målingen i en .txt-fil ved navn datasett.txt. Det kan være greit å kunne sjekke hvordan datasett.txt-fila ser ut uten å overføre til datamaskinen og åpne den, derfor er dette også med i puslespill-oppgaven.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F66D4C0-E21B-44C5-9DAB-53B8E083C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9146175"/>
            <a:ext cx="1676169" cy="15963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DB96F57-DCB2-4C9B-A1E2-DA2F43804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41" y="8366807"/>
            <a:ext cx="824781" cy="164069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4D338670-4487-480E-87A2-13B3F4CD9A02}"/>
              </a:ext>
            </a:extLst>
          </p:cNvPr>
          <p:cNvSpPr/>
          <p:nvPr/>
        </p:nvSpPr>
        <p:spPr>
          <a:xfrm>
            <a:off x="528320" y="7437121"/>
            <a:ext cx="3752423" cy="2003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D624D6E-2687-4CAF-BCC3-EACBB59F4574}"/>
              </a:ext>
            </a:extLst>
          </p:cNvPr>
          <p:cNvSpPr txBox="1"/>
          <p:nvPr/>
        </p:nvSpPr>
        <p:spPr>
          <a:xfrm>
            <a:off x="524103" y="7453907"/>
            <a:ext cx="2071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Puslespill-oppgave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BC14CE2-8254-4299-994A-048F6C41F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20" y="3283141"/>
            <a:ext cx="2741201" cy="143386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6220CFF7-B1B2-4E55-B102-E681DFFC3F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03" y="3768792"/>
            <a:ext cx="2745418" cy="13073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BCEA7357-DFCE-4786-BD38-1644D242AC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092" y="4799403"/>
            <a:ext cx="742233" cy="143386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428B5928-896E-49FD-9427-5D6872C96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320" y="4112371"/>
            <a:ext cx="1239866" cy="150648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4C9FEBBC-E6AF-4712-BCBA-C0197C4368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320" y="5546006"/>
            <a:ext cx="1024787" cy="156038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07CE54DF-3917-471B-B767-BDCBD0D755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6092" y="5594561"/>
            <a:ext cx="581978" cy="147603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55475A19-E57E-462C-A9CF-C4CE4F838B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441" y="8910086"/>
            <a:ext cx="2817917" cy="138728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31175185-9B80-473F-AA35-58E9F4883E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441" y="8096648"/>
            <a:ext cx="2384391" cy="160404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23983DD7-0F12-47C7-AC08-1628909BA1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0270" y="7851201"/>
            <a:ext cx="1270230" cy="147399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D3AE6120-2A02-4FBF-9CD3-9C2FDC70B0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29729" y="8362185"/>
            <a:ext cx="1643062" cy="164740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C0C898AA-D750-4284-A126-71B98983886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0441" y="8632058"/>
            <a:ext cx="2436414" cy="143063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75039B92-22C9-453F-872D-79C6462F01E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8942" y="9150126"/>
            <a:ext cx="1491328" cy="151734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B57C2C45-F833-4E44-B51F-97C46B10E52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0443" y="7851201"/>
            <a:ext cx="1036126" cy="138728"/>
          </a:xfrm>
          <a:prstGeom prst="rect">
            <a:avLst/>
          </a:prstGeom>
        </p:spPr>
      </p:pic>
      <p:sp>
        <p:nvSpPr>
          <p:cNvPr id="28" name="Plassholder for innhold 3">
            <a:extLst>
              <a:ext uri="{FF2B5EF4-FFF2-40B4-BE49-F238E27FC236}">
                <a16:creationId xmlns:a16="http://schemas.microsoft.com/office/drawing/2014/main" id="{47DC521C-356B-4E4B-9822-3B62F2AC6D31}"/>
              </a:ext>
            </a:extLst>
          </p:cNvPr>
          <p:cNvSpPr txBox="1">
            <a:spLocks/>
          </p:cNvSpPr>
          <p:nvPr/>
        </p:nvSpPr>
        <p:spPr>
          <a:xfrm>
            <a:off x="4513770" y="7453907"/>
            <a:ext cx="2002892" cy="19733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/>
              <a:t>Ekstraoppgave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Lag et program som bruker en sensor du kobler på micro:biten for å samle inn data som du lagrer i en fil på micro:biten. Hva må du forandre på?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Hva må du forandre i programmet for å lage en fil med to kolonner der den første kolonnen er hvor lang tid det har gått før målingen er gjort?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9DEC13EE-E7B9-4DF4-90C7-903D000D24F1}"/>
              </a:ext>
            </a:extLst>
          </p:cNvPr>
          <p:cNvSpPr txBox="1"/>
          <p:nvPr/>
        </p:nvSpPr>
        <p:spPr>
          <a:xfrm>
            <a:off x="3506092" y="2826363"/>
            <a:ext cx="294815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Åpner fila som heter filnavn.txt og tildeler den til et objekt som vi kaller fil. Siden vi har ‘w’ (write) i kommandoen gjøres det klar til å skrive inn i fila.</a:t>
            </a:r>
          </a:p>
        </p:txBody>
      </p:sp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63C8F4CF-C689-4E47-BDD4-CDE2B565E647}"/>
              </a:ext>
            </a:extLst>
          </p:cNvPr>
          <p:cNvCxnSpPr>
            <a:cxnSpLocks/>
          </p:cNvCxnSpPr>
          <p:nvPr/>
        </p:nvCxnSpPr>
        <p:spPr>
          <a:xfrm flipV="1">
            <a:off x="3185588" y="3121347"/>
            <a:ext cx="223520" cy="100718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643E117B-B690-45E0-83FC-7149CF834C0F}"/>
              </a:ext>
            </a:extLst>
          </p:cNvPr>
          <p:cNvSpPr txBox="1"/>
          <p:nvPr/>
        </p:nvSpPr>
        <p:spPr>
          <a:xfrm>
            <a:off x="3506092" y="3677776"/>
            <a:ext cx="294815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Tilsvarende som linja over, men siden vi har ‘r’ (read) i kommandoen gjøres det klar til å lese fila. Det er valgfritt å ta med ‘r’.</a:t>
            </a:r>
          </a:p>
        </p:txBody>
      </p: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FE9060B3-ECDC-4FE6-B0AD-033EE0F79F20}"/>
              </a:ext>
            </a:extLst>
          </p:cNvPr>
          <p:cNvCxnSpPr>
            <a:cxnSpLocks/>
          </p:cNvCxnSpPr>
          <p:nvPr/>
        </p:nvCxnSpPr>
        <p:spPr>
          <a:xfrm>
            <a:off x="3232867" y="3924752"/>
            <a:ext cx="196132" cy="16302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5A2C9D89-9429-46FA-B84B-8FD261794DFB}"/>
              </a:ext>
            </a:extLst>
          </p:cNvPr>
          <p:cNvSpPr txBox="1"/>
          <p:nvPr/>
        </p:nvSpPr>
        <p:spPr>
          <a:xfrm>
            <a:off x="4896171" y="4572719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Gjør om variabelen x til en streng (tekstverdi). Må stå med innrykk.</a:t>
            </a:r>
          </a:p>
        </p:txBody>
      </p:sp>
      <p:cxnSp>
        <p:nvCxnSpPr>
          <p:cNvPr id="37" name="Rett pilkobling 36">
            <a:extLst>
              <a:ext uri="{FF2B5EF4-FFF2-40B4-BE49-F238E27FC236}">
                <a16:creationId xmlns:a16="http://schemas.microsoft.com/office/drawing/2014/main" id="{5795CF91-4403-4335-BE4A-AD8BB130D9E5}"/>
              </a:ext>
            </a:extLst>
          </p:cNvPr>
          <p:cNvCxnSpPr>
            <a:cxnSpLocks/>
          </p:cNvCxnSpPr>
          <p:nvPr/>
        </p:nvCxnSpPr>
        <p:spPr>
          <a:xfrm>
            <a:off x="4363736" y="4871096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7186FBB4-9955-4219-9566-CB8DCCC084D1}"/>
              </a:ext>
            </a:extLst>
          </p:cNvPr>
          <p:cNvSpPr txBox="1"/>
          <p:nvPr/>
        </p:nvSpPr>
        <p:spPr>
          <a:xfrm>
            <a:off x="4896171" y="5368281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Skriver variabelen z til skjermen på PC. Må IKKE stå med innrykk.</a:t>
            </a:r>
          </a:p>
        </p:txBody>
      </p: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F654F6E5-8578-48AB-9EEA-279971D92B5A}"/>
              </a:ext>
            </a:extLst>
          </p:cNvPr>
          <p:cNvCxnSpPr>
            <a:cxnSpLocks/>
          </p:cNvCxnSpPr>
          <p:nvPr/>
        </p:nvCxnSpPr>
        <p:spPr>
          <a:xfrm>
            <a:off x="4261871" y="5668362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F457EF76-ABD4-486A-8D96-D271BF95C84D}"/>
              </a:ext>
            </a:extLst>
          </p:cNvPr>
          <p:cNvSpPr txBox="1"/>
          <p:nvPr/>
        </p:nvSpPr>
        <p:spPr>
          <a:xfrm>
            <a:off x="518573" y="4574127"/>
            <a:ext cx="27509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Skriver variabelen y til fila vår. +’n’ gjør at det blir et linjeskift etter hvert tall, og det må vi ha for at python skal kunne lese filene. </a:t>
            </a:r>
          </a:p>
          <a:p>
            <a:r>
              <a:rPr lang="nb-NO" sz="1100" dirty="0"/>
              <a:t>Må stå med innrykk.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657CD188-C723-41F5-A6A2-A0637EB0BE39}"/>
              </a:ext>
            </a:extLst>
          </p:cNvPr>
          <p:cNvSpPr txBox="1"/>
          <p:nvPr/>
        </p:nvSpPr>
        <p:spPr>
          <a:xfrm>
            <a:off x="528320" y="6020323"/>
            <a:ext cx="2750948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Leser det som står i fila vår, og legger det inn i variabel z. Må stå med innrykk.</a:t>
            </a:r>
          </a:p>
        </p:txBody>
      </p: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80477CCC-54D3-4CA3-AAB9-167FD283E029}"/>
              </a:ext>
            </a:extLst>
          </p:cNvPr>
          <p:cNvCxnSpPr>
            <a:cxnSpLocks/>
          </p:cNvCxnSpPr>
          <p:nvPr/>
        </p:nvCxnSpPr>
        <p:spPr>
          <a:xfrm>
            <a:off x="1134633" y="4315373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pilkobling 48">
            <a:extLst>
              <a:ext uri="{FF2B5EF4-FFF2-40B4-BE49-F238E27FC236}">
                <a16:creationId xmlns:a16="http://schemas.microsoft.com/office/drawing/2014/main" id="{19C9B474-BAAA-4E24-BB9B-5EB59A3BFB11}"/>
              </a:ext>
            </a:extLst>
          </p:cNvPr>
          <p:cNvCxnSpPr>
            <a:cxnSpLocks/>
          </p:cNvCxnSpPr>
          <p:nvPr/>
        </p:nvCxnSpPr>
        <p:spPr>
          <a:xfrm>
            <a:off x="1130760" y="5749078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E6A193B-CC13-40EF-9A77-C14D6A2B2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34774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3</a:t>
            </a:fld>
            <a:endParaRPr lang="nb-NO"/>
          </a:p>
        </p:txBody>
      </p:sp>
      <p:pic>
        <p:nvPicPr>
          <p:cNvPr id="9" name="Bilde 8" descr="Et bilde som inneholder brevhode&#10;&#10;Automatisk generert beskrivelse">
            <a:extLst>
              <a:ext uri="{FF2B5EF4-FFF2-40B4-BE49-F238E27FC236}">
                <a16:creationId xmlns:a16="http://schemas.microsoft.com/office/drawing/2014/main" id="{DC87E749-722E-47A4-BF96-0797A4D1162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016" y="61243"/>
            <a:ext cx="1065581" cy="106558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D53F047-352E-40EA-91B9-D62A74245D97}"/>
              </a:ext>
            </a:extLst>
          </p:cNvPr>
          <p:cNvSpPr txBox="1"/>
          <p:nvPr/>
        </p:nvSpPr>
        <p:spPr>
          <a:xfrm>
            <a:off x="461969" y="730641"/>
            <a:ext cx="4075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/>
              <a:t>Skrive til fil på micro:bit med Python </a:t>
            </a:r>
            <a:r>
              <a:rPr lang="nb-NO" sz="1600" b="1" dirty="0" err="1"/>
              <a:t>Mu</a:t>
            </a:r>
            <a:endParaRPr lang="nb-NO" sz="1600" b="1" dirty="0"/>
          </a:p>
        </p:txBody>
      </p:sp>
    </p:spTree>
    <p:extLst>
      <p:ext uri="{BB962C8B-B14F-4D97-AF65-F5344CB8AC3E}">
        <p14:creationId xmlns:p14="http://schemas.microsoft.com/office/powerpoint/2010/main" val="625470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14EED7-DB3B-98BC-7093-63915A78A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07275"/>
            <a:ext cx="5915025" cy="876776"/>
          </a:xfrm>
        </p:spPr>
        <p:txBody>
          <a:bodyPr>
            <a:noAutofit/>
          </a:bodyPr>
          <a:lstStyle/>
          <a:p>
            <a:r>
              <a:rPr lang="nb-NO" sz="2800" dirty="0"/>
              <a:t>Modellering av fart med målt akselerasjon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0F211329-270A-F5F5-5890-B1A9F5EF0B85}"/>
                  </a:ext>
                </a:extLst>
              </p:cNvPr>
              <p:cNvSpPr txBox="1"/>
              <p:nvPr/>
            </p:nvSpPr>
            <p:spPr>
              <a:xfrm>
                <a:off x="471487" y="1220942"/>
                <a:ext cx="6069152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dirty="0"/>
                  <a:t>Dersom vi har et datasett med målte verdier for akselerasjonen, kan vi bruke disse verdiene for å beregne farten i hver av punktene. Vi vil da få grafer som vist i figurene nedenfor. Figuren til venstre viser de målte datapunktene, mens figuren til høyre viser farten. Denne har vi beregnet numerisk.</a:t>
                </a:r>
              </a:p>
              <a:p>
                <a:endParaRPr lang="nb-NO" sz="1100" dirty="0"/>
              </a:p>
              <a:p>
                <a:r>
                  <a:rPr lang="nb-NO" sz="1100" dirty="0"/>
                  <a:t>For å få til dette, må man importere et datasett med akselerasjonsverdier (a) og tilhørende tider (t) i to lister.  Deretter bruker vi en løkke med bevegelsesformelen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𝑎𝑡</m:t>
                    </m:r>
                  </m:oMath>
                </a14:m>
                <a:r>
                  <a:rPr lang="nb-NO" sz="1100" dirty="0"/>
                  <a:t> for å beregne fartene.</a:t>
                </a:r>
              </a:p>
            </p:txBody>
          </p:sp>
        </mc:Choice>
        <mc:Fallback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0F211329-270A-F5F5-5890-B1A9F5EF0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487" y="1220942"/>
                <a:ext cx="6069152" cy="1107996"/>
              </a:xfrm>
              <a:prstGeom prst="rect">
                <a:avLst/>
              </a:prstGeom>
              <a:blipFill>
                <a:blip r:embed="rId2"/>
                <a:stretch>
                  <a:fillRect t="-549" b="-27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de 5">
            <a:extLst>
              <a:ext uri="{FF2B5EF4-FFF2-40B4-BE49-F238E27FC236}">
                <a16:creationId xmlns:a16="http://schemas.microsoft.com/office/drawing/2014/main" id="{7D516C17-45CC-B7A3-757D-33C71F88B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030" y="2418132"/>
            <a:ext cx="2691326" cy="175125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D82DFBAB-617B-6D8F-EB58-6101CC995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4772" y="2418132"/>
            <a:ext cx="2600579" cy="1751257"/>
          </a:xfrm>
          <a:prstGeom prst="rect">
            <a:avLst/>
          </a:prstGeom>
        </p:spPr>
      </p:pic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669834F-75AD-9640-E420-B1E38D7A86D5}"/>
              </a:ext>
            </a:extLst>
          </p:cNvPr>
          <p:cNvSpPr txBox="1"/>
          <p:nvPr/>
        </p:nvSpPr>
        <p:spPr>
          <a:xfrm>
            <a:off x="3762983" y="8022907"/>
            <a:ext cx="2562160" cy="12311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Diskusjonsoppgaver</a:t>
            </a:r>
          </a:p>
          <a:p>
            <a:endParaRPr lang="nb-NO" sz="400" b="1" dirty="0"/>
          </a:p>
          <a:p>
            <a:pPr marL="228600" indent="-228600">
              <a:buAutoNum type="arabicPeriod"/>
            </a:pPr>
            <a:r>
              <a:rPr lang="nb-NO" sz="1100" dirty="0"/>
              <a:t>Sammenlign figurene. Hva skjer med grafen til farten når akselerasjonen er positiv? Og negativ?</a:t>
            </a:r>
          </a:p>
          <a:p>
            <a:pPr marL="228600" indent="-228600">
              <a:buAutoNum type="arabicPeriod"/>
            </a:pPr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Hva er akselerasjonen i topp- og bunnpunktet til farten? Hvorfor?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7985110-DF35-2361-7A03-CA7B4029C6B3}"/>
              </a:ext>
            </a:extLst>
          </p:cNvPr>
          <p:cNvSpPr txBox="1"/>
          <p:nvPr/>
        </p:nvSpPr>
        <p:spPr>
          <a:xfrm>
            <a:off x="548134" y="4344207"/>
            <a:ext cx="5615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Ved å bruke kodebitene under, kan man lage et program som plotter akselerasjonen og farten.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F8A1E029-E558-253A-4319-14E53803C84E}"/>
              </a:ext>
            </a:extLst>
          </p:cNvPr>
          <p:cNvSpPr txBox="1"/>
          <p:nvPr/>
        </p:nvSpPr>
        <p:spPr>
          <a:xfrm>
            <a:off x="2761245" y="4791149"/>
            <a:ext cx="294815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Plotter fartsgrafen. Funksjonen «</a:t>
            </a:r>
            <a:r>
              <a:rPr lang="nb-NO" sz="1100" dirty="0" err="1"/>
              <a:t>figure</a:t>
            </a:r>
            <a:r>
              <a:rPr lang="nb-NO" sz="1100" dirty="0"/>
              <a:t>» brukes når man allerede har plottet en graf og ønsker å åpne et nytt grafvindu.</a:t>
            </a:r>
          </a:p>
        </p:txBody>
      </p:sp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20D5D285-E2CD-CA66-3F48-974FDD9E480E}"/>
              </a:ext>
            </a:extLst>
          </p:cNvPr>
          <p:cNvCxnSpPr>
            <a:cxnSpLocks/>
          </p:cNvCxnSpPr>
          <p:nvPr/>
        </p:nvCxnSpPr>
        <p:spPr>
          <a:xfrm>
            <a:off x="2107474" y="4994760"/>
            <a:ext cx="4789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C7A2D273-EBB6-D500-ABDF-61D9FBD34EA8}"/>
              </a:ext>
            </a:extLst>
          </p:cNvPr>
          <p:cNvSpPr txBox="1"/>
          <p:nvPr/>
        </p:nvSpPr>
        <p:spPr>
          <a:xfrm>
            <a:off x="566618" y="5737321"/>
            <a:ext cx="2948154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Vi deler opp den totale tiden i små </a:t>
            </a:r>
            <a:r>
              <a:rPr lang="nb-NO" sz="1100" dirty="0" err="1"/>
              <a:t>tidssteg</a:t>
            </a:r>
            <a:r>
              <a:rPr lang="nb-NO" sz="1100" dirty="0"/>
              <a:t> og kaller et slikt </a:t>
            </a:r>
            <a:r>
              <a:rPr lang="nb-NO" sz="1100" dirty="0" err="1"/>
              <a:t>tidssteg</a:t>
            </a:r>
            <a:r>
              <a:rPr lang="nb-NO" sz="1100" dirty="0"/>
              <a:t> «</a:t>
            </a:r>
            <a:r>
              <a:rPr lang="nb-NO" sz="1100" dirty="0" err="1"/>
              <a:t>dt</a:t>
            </a:r>
            <a:r>
              <a:rPr lang="nb-NO" sz="1100" dirty="0"/>
              <a:t>». </a:t>
            </a:r>
          </a:p>
        </p:txBody>
      </p: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E4EAB80B-AB4E-3749-B300-D2496AF15FCF}"/>
              </a:ext>
            </a:extLst>
          </p:cNvPr>
          <p:cNvCxnSpPr>
            <a:cxnSpLocks/>
          </p:cNvCxnSpPr>
          <p:nvPr/>
        </p:nvCxnSpPr>
        <p:spPr>
          <a:xfrm flipH="1" flipV="1">
            <a:off x="3618071" y="5894735"/>
            <a:ext cx="272994" cy="4534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ECEE00E2-20C5-0FF4-036E-A1E3564ED52A}"/>
              </a:ext>
            </a:extLst>
          </p:cNvPr>
          <p:cNvSpPr txBox="1"/>
          <p:nvPr/>
        </p:nvSpPr>
        <p:spPr>
          <a:xfrm>
            <a:off x="4767069" y="6385349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Måler lengden av lista «t», </a:t>
            </a:r>
            <a:r>
              <a:rPr lang="nb-NO" sz="1100" dirty="0" err="1"/>
              <a:t>dvs</a:t>
            </a:r>
            <a:r>
              <a:rPr lang="nb-NO" sz="1100" dirty="0"/>
              <a:t> teller antall observerte data.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1231C8CD-52A6-7F86-CB7A-8D38A43A62DD}"/>
              </a:ext>
            </a:extLst>
          </p:cNvPr>
          <p:cNvSpPr txBox="1"/>
          <p:nvPr/>
        </p:nvSpPr>
        <p:spPr>
          <a:xfrm>
            <a:off x="4767068" y="7106188"/>
            <a:ext cx="1558075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Oppretter liste for farter.</a:t>
            </a:r>
          </a:p>
        </p:txBody>
      </p:sp>
      <p:cxnSp>
        <p:nvCxnSpPr>
          <p:cNvPr id="31" name="Rett pilkobling 30">
            <a:extLst>
              <a:ext uri="{FF2B5EF4-FFF2-40B4-BE49-F238E27FC236}">
                <a16:creationId xmlns:a16="http://schemas.microsoft.com/office/drawing/2014/main" id="{DB8B3645-A0F5-B80D-9671-3C38E73120DB}"/>
              </a:ext>
            </a:extLst>
          </p:cNvPr>
          <p:cNvCxnSpPr>
            <a:cxnSpLocks/>
          </p:cNvCxnSpPr>
          <p:nvPr/>
        </p:nvCxnSpPr>
        <p:spPr>
          <a:xfrm>
            <a:off x="4378639" y="7321631"/>
            <a:ext cx="2684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C0A21D87-CE17-D89F-C409-026C042850B7}"/>
              </a:ext>
            </a:extLst>
          </p:cNvPr>
          <p:cNvSpPr txBox="1"/>
          <p:nvPr/>
        </p:nvSpPr>
        <p:spPr>
          <a:xfrm>
            <a:off x="566618" y="7158158"/>
            <a:ext cx="2096250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Plotter akselerasjonen. «</a:t>
            </a:r>
            <a:r>
              <a:rPr lang="nb-NO" sz="1100" dirty="0" err="1"/>
              <a:t>Scatter</a:t>
            </a:r>
            <a:r>
              <a:rPr lang="nb-NO" sz="1100" dirty="0"/>
              <a:t>» brukes når man vil ha punkter, ikke sammenhengende graf.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49CB9B51-67AE-45BF-344D-7A20CF5C821E}"/>
              </a:ext>
            </a:extLst>
          </p:cNvPr>
          <p:cNvSpPr txBox="1"/>
          <p:nvPr/>
        </p:nvSpPr>
        <p:spPr>
          <a:xfrm>
            <a:off x="566618" y="8992403"/>
            <a:ext cx="2286829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Beregner farter ved hjelp av ei løkke.</a:t>
            </a:r>
          </a:p>
        </p:txBody>
      </p:sp>
      <p:cxnSp>
        <p:nvCxnSpPr>
          <p:cNvPr id="34" name="Rett pilkobling 33">
            <a:extLst>
              <a:ext uri="{FF2B5EF4-FFF2-40B4-BE49-F238E27FC236}">
                <a16:creationId xmlns:a16="http://schemas.microsoft.com/office/drawing/2014/main" id="{4BBD377E-F423-C9C7-C65D-F836880F2832}"/>
              </a:ext>
            </a:extLst>
          </p:cNvPr>
          <p:cNvCxnSpPr>
            <a:cxnSpLocks/>
          </p:cNvCxnSpPr>
          <p:nvPr/>
        </p:nvCxnSpPr>
        <p:spPr>
          <a:xfrm>
            <a:off x="949234" y="6830674"/>
            <a:ext cx="0" cy="264032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pilkobling 34">
            <a:extLst>
              <a:ext uri="{FF2B5EF4-FFF2-40B4-BE49-F238E27FC236}">
                <a16:creationId xmlns:a16="http://schemas.microsoft.com/office/drawing/2014/main" id="{2F29F239-DFF6-1D3C-1D44-4769781DA633}"/>
              </a:ext>
            </a:extLst>
          </p:cNvPr>
          <p:cNvCxnSpPr>
            <a:cxnSpLocks/>
          </p:cNvCxnSpPr>
          <p:nvPr/>
        </p:nvCxnSpPr>
        <p:spPr>
          <a:xfrm>
            <a:off x="1385131" y="8554945"/>
            <a:ext cx="0" cy="370606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Bilde 12">
            <a:extLst>
              <a:ext uri="{FF2B5EF4-FFF2-40B4-BE49-F238E27FC236}">
                <a16:creationId xmlns:a16="http://schemas.microsoft.com/office/drawing/2014/main" id="{3F5FA896-FBE0-EAAF-C3DB-09808A9305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28" y="8124234"/>
            <a:ext cx="1886213" cy="371527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4D466E36-E11C-CBC4-3254-BD125628A6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0444" y="7240576"/>
            <a:ext cx="968880" cy="181000"/>
          </a:xfrm>
          <a:prstGeom prst="rect">
            <a:avLst/>
          </a:prstGeom>
        </p:spPr>
      </p:pic>
      <p:pic>
        <p:nvPicPr>
          <p:cNvPr id="39" name="Bilde 38">
            <a:extLst>
              <a:ext uri="{FF2B5EF4-FFF2-40B4-BE49-F238E27FC236}">
                <a16:creationId xmlns:a16="http://schemas.microsoft.com/office/drawing/2014/main" id="{CAC3FEAE-C93C-BC52-B195-192C667C8E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6992" y="5776168"/>
            <a:ext cx="1114581" cy="209579"/>
          </a:xfrm>
          <a:prstGeom prst="rect">
            <a:avLst/>
          </a:prstGeom>
        </p:spPr>
      </p:pic>
      <p:pic>
        <p:nvPicPr>
          <p:cNvPr id="41" name="Bilde 40">
            <a:extLst>
              <a:ext uri="{FF2B5EF4-FFF2-40B4-BE49-F238E27FC236}">
                <a16:creationId xmlns:a16="http://schemas.microsoft.com/office/drawing/2014/main" id="{8811E390-29E8-F394-2C90-A36D5FA6A9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713" y="4784350"/>
            <a:ext cx="1400370" cy="657317"/>
          </a:xfrm>
          <a:prstGeom prst="rect">
            <a:avLst/>
          </a:prstGeom>
        </p:spPr>
      </p:pic>
      <p:pic>
        <p:nvPicPr>
          <p:cNvPr id="45" name="Bilde 44">
            <a:extLst>
              <a:ext uri="{FF2B5EF4-FFF2-40B4-BE49-F238E27FC236}">
                <a16:creationId xmlns:a16="http://schemas.microsoft.com/office/drawing/2014/main" id="{4B480FF1-F6AD-A433-AF66-EC0F9AE301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1040" y="6608133"/>
            <a:ext cx="714475" cy="181000"/>
          </a:xfrm>
          <a:prstGeom prst="rect">
            <a:avLst/>
          </a:prstGeom>
        </p:spPr>
      </p:pic>
      <p:pic>
        <p:nvPicPr>
          <p:cNvPr id="47" name="Bilde 46">
            <a:extLst>
              <a:ext uri="{FF2B5EF4-FFF2-40B4-BE49-F238E27FC236}">
                <a16:creationId xmlns:a16="http://schemas.microsoft.com/office/drawing/2014/main" id="{8F00865E-86C2-738C-6EF5-23DA3EB74F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4713" y="6373410"/>
            <a:ext cx="2048161" cy="457264"/>
          </a:xfrm>
          <a:prstGeom prst="rect">
            <a:avLst/>
          </a:prstGeom>
        </p:spPr>
      </p:pic>
      <p:sp>
        <p:nvSpPr>
          <p:cNvPr id="36" name="TekstSylinder 35">
            <a:extLst>
              <a:ext uri="{FF2B5EF4-FFF2-40B4-BE49-F238E27FC236}">
                <a16:creationId xmlns:a16="http://schemas.microsoft.com/office/drawing/2014/main" id="{C510515D-A970-7B13-65E6-AD45D212650B}"/>
              </a:ext>
            </a:extLst>
          </p:cNvPr>
          <p:cNvSpPr txBox="1"/>
          <p:nvPr/>
        </p:nvSpPr>
        <p:spPr>
          <a:xfrm>
            <a:off x="5709399" y="117154"/>
            <a:ext cx="1115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Av: Ellen E. &amp; Geir Magne Flø</a:t>
            </a:r>
          </a:p>
        </p:txBody>
      </p:sp>
      <p:cxnSp>
        <p:nvCxnSpPr>
          <p:cNvPr id="38" name="Rett pilkobling 37">
            <a:extLst>
              <a:ext uri="{FF2B5EF4-FFF2-40B4-BE49-F238E27FC236}">
                <a16:creationId xmlns:a16="http://schemas.microsoft.com/office/drawing/2014/main" id="{98ED6722-0C9B-2C40-D2BA-C21303AED343}"/>
              </a:ext>
            </a:extLst>
          </p:cNvPr>
          <p:cNvCxnSpPr>
            <a:cxnSpLocks/>
          </p:cNvCxnSpPr>
          <p:nvPr/>
        </p:nvCxnSpPr>
        <p:spPr>
          <a:xfrm>
            <a:off x="4365669" y="6698633"/>
            <a:ext cx="2684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646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880</TotalTime>
  <Words>1334</Words>
  <Application>Microsoft Office PowerPoint</Application>
  <PresentationFormat>A4 (210 x 297 mm)</PresentationFormat>
  <Paragraphs>95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Office-tema</vt:lpstr>
      <vt:lpstr>Opplegg 13 – Modellering med luftmotstand</vt:lpstr>
      <vt:lpstr>Redd det fallende egget! - mål tid og akselerasjon med micro:bit og lagre til fil</vt:lpstr>
      <vt:lpstr>PowerPoint-presentasjon</vt:lpstr>
      <vt:lpstr>Modellering av fart med målt akselerasjon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13 – Modellering med luftmotstand (prog)</dc:title>
  <dc:creator>Ellen Egeland Flø</dc:creator>
  <cp:lastModifiedBy>Ellen Egeland Flø</cp:lastModifiedBy>
  <cp:revision>1</cp:revision>
  <dcterms:created xsi:type="dcterms:W3CDTF">2022-04-28T08:09:16Z</dcterms:created>
  <dcterms:modified xsi:type="dcterms:W3CDTF">2022-06-26T09:46:31Z</dcterms:modified>
</cp:coreProperties>
</file>