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55" r:id="rId2"/>
    <p:sldId id="304" r:id="rId3"/>
    <p:sldId id="579" r:id="rId4"/>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F1C322-6F6E-42FC-B178-5A22304BE544}" v="7" dt="2022-06-26T09:31:06.6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8" d="100"/>
          <a:sy n="88" d="100"/>
        </p:scale>
        <p:origin x="1312" y="-7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slide" Target="slides/slide3.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en Egeland Flø" userId="bb6505ce92b5abf7" providerId="LiveId" clId="{9CC5CD42-9851-458B-8F21-ED6949678D35}"/>
    <pc:docChg chg="undo custSel addSld delSld modSld">
      <pc:chgData name="Ellen Egeland Flø" userId="bb6505ce92b5abf7" providerId="LiveId" clId="{9CC5CD42-9851-458B-8F21-ED6949678D35}" dt="2022-05-04T13:56:51.272" v="1202" actId="1036"/>
      <pc:docMkLst>
        <pc:docMk/>
      </pc:docMkLst>
      <pc:sldChg chg="add del">
        <pc:chgData name="Ellen Egeland Flø" userId="bb6505ce92b5abf7" providerId="LiveId" clId="{9CC5CD42-9851-458B-8F21-ED6949678D35}" dt="2022-05-04T13:13:34.268" v="47" actId="47"/>
        <pc:sldMkLst>
          <pc:docMk/>
          <pc:sldMk cId="1520010316" sldId="265"/>
        </pc:sldMkLst>
      </pc:sldChg>
      <pc:sldChg chg="addSp delSp modSp add mod">
        <pc:chgData name="Ellen Egeland Flø" userId="bb6505ce92b5abf7" providerId="LiveId" clId="{9CC5CD42-9851-458B-8F21-ED6949678D35}" dt="2022-05-04T13:56:51.272" v="1202" actId="1036"/>
        <pc:sldMkLst>
          <pc:docMk/>
          <pc:sldMk cId="77900391" sldId="304"/>
        </pc:sldMkLst>
        <pc:spChg chg="mod">
          <ac:chgData name="Ellen Egeland Flø" userId="bb6505ce92b5abf7" providerId="LiveId" clId="{9CC5CD42-9851-458B-8F21-ED6949678D35}" dt="2022-05-04T13:56:51.272" v="1202" actId="1036"/>
          <ac:spMkLst>
            <pc:docMk/>
            <pc:sldMk cId="77900391" sldId="304"/>
            <ac:spMk id="2" creationId="{D895E3E0-1D7D-456B-A906-3178AEB598A2}"/>
          </ac:spMkLst>
        </pc:spChg>
        <pc:spChg chg="mod">
          <ac:chgData name="Ellen Egeland Flø" userId="bb6505ce92b5abf7" providerId="LiveId" clId="{9CC5CD42-9851-458B-8F21-ED6949678D35}" dt="2022-05-04T13:56:31.983" v="1163" actId="1036"/>
          <ac:spMkLst>
            <pc:docMk/>
            <pc:sldMk cId="77900391" sldId="304"/>
            <ac:spMk id="3" creationId="{0A64511C-30E6-4F43-9999-2CC71B75C269}"/>
          </ac:spMkLst>
        </pc:spChg>
        <pc:spChg chg="del">
          <ac:chgData name="Ellen Egeland Flø" userId="bb6505ce92b5abf7" providerId="LiveId" clId="{9CC5CD42-9851-458B-8F21-ED6949678D35}" dt="2022-05-04T13:13:21.925" v="43" actId="478"/>
          <ac:spMkLst>
            <pc:docMk/>
            <pc:sldMk cId="77900391" sldId="304"/>
            <ac:spMk id="4" creationId="{0B00CBB7-15BD-4269-AEFA-51EEFFABF2EB}"/>
          </ac:spMkLst>
        </pc:spChg>
        <pc:spChg chg="mod">
          <ac:chgData name="Ellen Egeland Flø" userId="bb6505ce92b5abf7" providerId="LiveId" clId="{9CC5CD42-9851-458B-8F21-ED6949678D35}" dt="2022-05-04T13:56:40.726" v="1180" actId="1036"/>
          <ac:spMkLst>
            <pc:docMk/>
            <pc:sldMk cId="77900391" sldId="304"/>
            <ac:spMk id="5" creationId="{D568FC18-5943-46E3-A2AF-B291E4606176}"/>
          </ac:spMkLst>
        </pc:spChg>
        <pc:spChg chg="add mod ord">
          <ac:chgData name="Ellen Egeland Flø" userId="bb6505ce92b5abf7" providerId="LiveId" clId="{9CC5CD42-9851-458B-8F21-ED6949678D35}" dt="2022-05-04T13:56:24.444" v="1144" actId="1035"/>
          <ac:spMkLst>
            <pc:docMk/>
            <pc:sldMk cId="77900391" sldId="304"/>
            <ac:spMk id="6" creationId="{C4CFF43D-90A0-DA96-8135-E8AAE536866A}"/>
          </ac:spMkLst>
        </pc:spChg>
        <pc:spChg chg="mod">
          <ac:chgData name="Ellen Egeland Flø" userId="bb6505ce92b5abf7" providerId="LiveId" clId="{9CC5CD42-9851-458B-8F21-ED6949678D35}" dt="2022-05-04T13:56:46.430" v="1193" actId="1036"/>
          <ac:spMkLst>
            <pc:docMk/>
            <pc:sldMk cId="77900391" sldId="304"/>
            <ac:spMk id="8" creationId="{6CDD0B3B-501B-408A-AC08-E9F2230BE099}"/>
          </ac:spMkLst>
        </pc:spChg>
        <pc:spChg chg="mod">
          <ac:chgData name="Ellen Egeland Flø" userId="bb6505ce92b5abf7" providerId="LiveId" clId="{9CC5CD42-9851-458B-8F21-ED6949678D35}" dt="2022-05-04T13:56:40.726" v="1180" actId="1036"/>
          <ac:spMkLst>
            <pc:docMk/>
            <pc:sldMk cId="77900391" sldId="304"/>
            <ac:spMk id="9" creationId="{2565BD78-A200-4C9B-9246-C6B65A4842E4}"/>
          </ac:spMkLst>
        </pc:spChg>
        <pc:spChg chg="mod">
          <ac:chgData name="Ellen Egeland Flø" userId="bb6505ce92b5abf7" providerId="LiveId" clId="{9CC5CD42-9851-458B-8F21-ED6949678D35}" dt="2022-05-04T13:56:40.726" v="1180" actId="1036"/>
          <ac:spMkLst>
            <pc:docMk/>
            <pc:sldMk cId="77900391" sldId="304"/>
            <ac:spMk id="10" creationId="{E0C6C2C2-644E-458E-8A74-C24B3FF849FA}"/>
          </ac:spMkLst>
        </pc:spChg>
        <pc:spChg chg="mod">
          <ac:chgData name="Ellen Egeland Flø" userId="bb6505ce92b5abf7" providerId="LiveId" clId="{9CC5CD42-9851-458B-8F21-ED6949678D35}" dt="2022-05-04T13:56:40.726" v="1180" actId="1036"/>
          <ac:spMkLst>
            <pc:docMk/>
            <pc:sldMk cId="77900391" sldId="304"/>
            <ac:spMk id="11" creationId="{7DE63BD2-40A6-7A4F-E6B7-817EE8F14907}"/>
          </ac:spMkLst>
        </pc:spChg>
        <pc:spChg chg="add mod">
          <ac:chgData name="Ellen Egeland Flø" userId="bb6505ce92b5abf7" providerId="LiveId" clId="{9CC5CD42-9851-458B-8F21-ED6949678D35}" dt="2022-05-04T13:56:24.444" v="1144" actId="1035"/>
          <ac:spMkLst>
            <pc:docMk/>
            <pc:sldMk cId="77900391" sldId="304"/>
            <ac:spMk id="13" creationId="{78BA420B-1EEB-E369-6B4D-23136E14DCDE}"/>
          </ac:spMkLst>
        </pc:spChg>
        <pc:spChg chg="add del mod">
          <ac:chgData name="Ellen Egeland Flø" userId="bb6505ce92b5abf7" providerId="LiveId" clId="{9CC5CD42-9851-458B-8F21-ED6949678D35}" dt="2022-05-04T13:53:01.957" v="1013" actId="478"/>
          <ac:spMkLst>
            <pc:docMk/>
            <pc:sldMk cId="77900391" sldId="304"/>
            <ac:spMk id="15" creationId="{84F955BC-9947-1980-EB43-219285C4A512}"/>
          </ac:spMkLst>
        </pc:spChg>
        <pc:picChg chg="del">
          <ac:chgData name="Ellen Egeland Flø" userId="bb6505ce92b5abf7" providerId="LiveId" clId="{9CC5CD42-9851-458B-8F21-ED6949678D35}" dt="2022-05-04T13:30:13.999" v="171" actId="478"/>
          <ac:picMkLst>
            <pc:docMk/>
            <pc:sldMk cId="77900391" sldId="304"/>
            <ac:picMk id="12" creationId="{8F1AC5DB-1AA0-411D-A54E-A50DB0E4F09F}"/>
          </ac:picMkLst>
        </pc:picChg>
        <pc:picChg chg="add mod">
          <ac:chgData name="Ellen Egeland Flø" userId="bb6505ce92b5abf7" providerId="LiveId" clId="{9CC5CD42-9851-458B-8F21-ED6949678D35}" dt="2022-05-04T13:56:24.444" v="1144" actId="1035"/>
          <ac:picMkLst>
            <pc:docMk/>
            <pc:sldMk cId="77900391" sldId="304"/>
            <ac:picMk id="14" creationId="{8513AA3D-19B6-D1F6-3623-FE9D7A3C76F0}"/>
          </ac:picMkLst>
        </pc:picChg>
      </pc:sldChg>
      <pc:sldChg chg="modSp add mod">
        <pc:chgData name="Ellen Egeland Flø" userId="bb6505ce92b5abf7" providerId="LiveId" clId="{9CC5CD42-9851-458B-8F21-ED6949678D35}" dt="2022-05-04T13:48:36.565" v="649" actId="20577"/>
        <pc:sldMkLst>
          <pc:docMk/>
          <pc:sldMk cId="1968077415" sldId="455"/>
        </pc:sldMkLst>
        <pc:spChg chg="mod">
          <ac:chgData name="Ellen Egeland Flø" userId="bb6505ce92b5abf7" providerId="LiveId" clId="{9CC5CD42-9851-458B-8F21-ED6949678D35}" dt="2022-05-04T13:48:36.565" v="649" actId="20577"/>
          <ac:spMkLst>
            <pc:docMk/>
            <pc:sldMk cId="1968077415" sldId="455"/>
            <ac:spMk id="2" creationId="{56FAFAB6-4F4F-4C54-A113-49C4460ADE71}"/>
          </ac:spMkLst>
        </pc:spChg>
        <pc:spChg chg="mod">
          <ac:chgData name="Ellen Egeland Flø" userId="bb6505ce92b5abf7" providerId="LiveId" clId="{9CC5CD42-9851-458B-8F21-ED6949678D35}" dt="2022-05-04T13:22:32.848" v="92" actId="13926"/>
          <ac:spMkLst>
            <pc:docMk/>
            <pc:sldMk cId="1968077415" sldId="455"/>
            <ac:spMk id="5" creationId="{8EC18718-0246-4999-8BF1-9B9FD7D9F3AB}"/>
          </ac:spMkLst>
        </pc:spChg>
      </pc:sldChg>
      <pc:sldChg chg="modSp del mod">
        <pc:chgData name="Ellen Egeland Flø" userId="bb6505ce92b5abf7" providerId="LiveId" clId="{9CC5CD42-9851-458B-8F21-ED6949678D35}" dt="2022-05-04T13:13:42.148" v="49" actId="47"/>
        <pc:sldMkLst>
          <pc:docMk/>
          <pc:sldMk cId="1791972689" sldId="583"/>
        </pc:sldMkLst>
        <pc:spChg chg="mod">
          <ac:chgData name="Ellen Egeland Flø" userId="bb6505ce92b5abf7" providerId="LiveId" clId="{9CC5CD42-9851-458B-8F21-ED6949678D35}" dt="2022-05-04T12:48:24.275" v="10" actId="20577"/>
          <ac:spMkLst>
            <pc:docMk/>
            <pc:sldMk cId="1791972689" sldId="583"/>
            <ac:spMk id="2" creationId="{955084D7-CD3C-45A5-9F54-5B9701D6BF36}"/>
          </ac:spMkLst>
        </pc:spChg>
      </pc:sldChg>
      <pc:sldChg chg="del">
        <pc:chgData name="Ellen Egeland Flø" userId="bb6505ce92b5abf7" providerId="LiveId" clId="{9CC5CD42-9851-458B-8F21-ED6949678D35}" dt="2022-05-04T13:13:37.738" v="48" actId="47"/>
        <pc:sldMkLst>
          <pc:docMk/>
          <pc:sldMk cId="3844056838" sldId="584"/>
        </pc:sldMkLst>
      </pc:sldChg>
    </pc:docChg>
  </pc:docChgLst>
  <pc:docChgLst>
    <pc:chgData name="Ellen Egeland Flø" userId="bb6505ce92b5abf7" providerId="LiveId" clId="{45F1C322-6F6E-42FC-B178-5A22304BE544}"/>
    <pc:docChg chg="undo custSel addSld delSld modSld">
      <pc:chgData name="Ellen Egeland Flø" userId="bb6505ce92b5abf7" providerId="LiveId" clId="{45F1C322-6F6E-42FC-B178-5A22304BE544}" dt="2022-06-26T09:33:22.874" v="158" actId="20577"/>
      <pc:docMkLst>
        <pc:docMk/>
      </pc:docMkLst>
      <pc:sldChg chg="addSp modSp mod">
        <pc:chgData name="Ellen Egeland Flø" userId="bb6505ce92b5abf7" providerId="LiveId" clId="{45F1C322-6F6E-42FC-B178-5A22304BE544}" dt="2022-06-12T13:54:37.412" v="76" actId="1076"/>
        <pc:sldMkLst>
          <pc:docMk/>
          <pc:sldMk cId="77900391" sldId="304"/>
        </pc:sldMkLst>
        <pc:spChg chg="mod">
          <ac:chgData name="Ellen Egeland Flø" userId="bb6505ce92b5abf7" providerId="LiveId" clId="{45F1C322-6F6E-42FC-B178-5A22304BE544}" dt="2022-06-12T09:29:28.618" v="11" actId="20577"/>
          <ac:spMkLst>
            <pc:docMk/>
            <pc:sldMk cId="77900391" sldId="304"/>
            <ac:spMk id="8" creationId="{6CDD0B3B-501B-408A-AC08-E9F2230BE099}"/>
          </ac:spMkLst>
        </pc:spChg>
        <pc:picChg chg="add mod">
          <ac:chgData name="Ellen Egeland Flø" userId="bb6505ce92b5abf7" providerId="LiveId" clId="{45F1C322-6F6E-42FC-B178-5A22304BE544}" dt="2022-06-12T13:54:37.412" v="76" actId="1076"/>
          <ac:picMkLst>
            <pc:docMk/>
            <pc:sldMk cId="77900391" sldId="304"/>
            <ac:picMk id="7" creationId="{ED67A92A-A399-4010-3DE1-2516A76A09B7}"/>
          </ac:picMkLst>
        </pc:picChg>
        <pc:picChg chg="add mod">
          <ac:chgData name="Ellen Egeland Flø" userId="bb6505ce92b5abf7" providerId="LiveId" clId="{45F1C322-6F6E-42FC-B178-5A22304BE544}" dt="2022-06-12T13:54:05.810" v="72" actId="1076"/>
          <ac:picMkLst>
            <pc:docMk/>
            <pc:sldMk cId="77900391" sldId="304"/>
            <ac:picMk id="15" creationId="{5B501F84-B342-F139-26E7-D8B82D91BE13}"/>
          </ac:picMkLst>
        </pc:picChg>
      </pc:sldChg>
      <pc:sldChg chg="addSp modSp mod">
        <pc:chgData name="Ellen Egeland Flø" userId="bb6505ce92b5abf7" providerId="LiveId" clId="{45F1C322-6F6E-42FC-B178-5A22304BE544}" dt="2022-06-26T09:33:22.874" v="158" actId="20577"/>
        <pc:sldMkLst>
          <pc:docMk/>
          <pc:sldMk cId="1968077415" sldId="455"/>
        </pc:sldMkLst>
        <pc:spChg chg="mod">
          <ac:chgData name="Ellen Egeland Flø" userId="bb6505ce92b5abf7" providerId="LiveId" clId="{45F1C322-6F6E-42FC-B178-5A22304BE544}" dt="2022-06-26T09:33:22.874" v="158" actId="20577"/>
          <ac:spMkLst>
            <pc:docMk/>
            <pc:sldMk cId="1968077415" sldId="455"/>
            <ac:spMk id="5" creationId="{8EC18718-0246-4999-8BF1-9B9FD7D9F3AB}"/>
          </ac:spMkLst>
        </pc:spChg>
        <pc:spChg chg="add mod">
          <ac:chgData name="Ellen Egeland Flø" userId="bb6505ce92b5abf7" providerId="LiveId" clId="{45F1C322-6F6E-42FC-B178-5A22304BE544}" dt="2022-06-26T09:15:25.903" v="78"/>
          <ac:spMkLst>
            <pc:docMk/>
            <pc:sldMk cId="1968077415" sldId="455"/>
            <ac:spMk id="26" creationId="{5C92B43C-D0A7-554B-AE47-8990F06D5CE3}"/>
          </ac:spMkLst>
        </pc:spChg>
      </pc:sldChg>
      <pc:sldChg chg="modSp add mod">
        <pc:chgData name="Ellen Egeland Flø" userId="bb6505ce92b5abf7" providerId="LiveId" clId="{45F1C322-6F6E-42FC-B178-5A22304BE544}" dt="2022-06-26T09:30:12.329" v="91" actId="1035"/>
        <pc:sldMkLst>
          <pc:docMk/>
          <pc:sldMk cId="2989020361" sldId="579"/>
        </pc:sldMkLst>
        <pc:spChg chg="mod">
          <ac:chgData name="Ellen Egeland Flø" userId="bb6505ce92b5abf7" providerId="LiveId" clId="{45F1C322-6F6E-42FC-B178-5A22304BE544}" dt="2022-06-26T09:30:12.329" v="91" actId="1035"/>
          <ac:spMkLst>
            <pc:docMk/>
            <pc:sldMk cId="2989020361" sldId="579"/>
            <ac:spMk id="2" creationId="{CEC89ECD-2AE4-4BD2-9042-B2381D099D82}"/>
          </ac:spMkLst>
        </pc:spChg>
        <pc:spChg chg="mod">
          <ac:chgData name="Ellen Egeland Flø" userId="bb6505ce92b5abf7" providerId="LiveId" clId="{45F1C322-6F6E-42FC-B178-5A22304BE544}" dt="2022-06-26T09:30:12.329" v="91" actId="1035"/>
          <ac:spMkLst>
            <pc:docMk/>
            <pc:sldMk cId="2989020361" sldId="579"/>
            <ac:spMk id="6" creationId="{507020D7-E9D6-81B2-72DB-1A3EC1EFC9A3}"/>
          </ac:spMkLst>
        </pc:spChg>
        <pc:spChg chg="mod">
          <ac:chgData name="Ellen Egeland Flø" userId="bb6505ce92b5abf7" providerId="LiveId" clId="{45F1C322-6F6E-42FC-B178-5A22304BE544}" dt="2022-06-26T09:30:12.329" v="91" actId="1035"/>
          <ac:spMkLst>
            <pc:docMk/>
            <pc:sldMk cId="2989020361" sldId="579"/>
            <ac:spMk id="11" creationId="{9BB55259-AE89-5099-0966-FE947A94F9F8}"/>
          </ac:spMkLst>
        </pc:spChg>
        <pc:spChg chg="mod">
          <ac:chgData name="Ellen Egeland Flø" userId="bb6505ce92b5abf7" providerId="LiveId" clId="{45F1C322-6F6E-42FC-B178-5A22304BE544}" dt="2022-06-26T09:30:12.329" v="91" actId="1035"/>
          <ac:spMkLst>
            <pc:docMk/>
            <pc:sldMk cId="2989020361" sldId="579"/>
            <ac:spMk id="17" creationId="{68C01098-9DE7-0E25-6D6B-7E30D25EAD10}"/>
          </ac:spMkLst>
        </pc:spChg>
        <pc:spChg chg="mod">
          <ac:chgData name="Ellen Egeland Flø" userId="bb6505ce92b5abf7" providerId="LiveId" clId="{45F1C322-6F6E-42FC-B178-5A22304BE544}" dt="2022-06-26T09:30:12.329" v="91" actId="1035"/>
          <ac:spMkLst>
            <pc:docMk/>
            <pc:sldMk cId="2989020361" sldId="579"/>
            <ac:spMk id="18" creationId="{9CCD1518-91E1-072D-9D7B-8DD58D20C5D0}"/>
          </ac:spMkLst>
        </pc:spChg>
        <pc:spChg chg="mod">
          <ac:chgData name="Ellen Egeland Flø" userId="bb6505ce92b5abf7" providerId="LiveId" clId="{45F1C322-6F6E-42FC-B178-5A22304BE544}" dt="2022-06-26T09:30:12.329" v="91" actId="1035"/>
          <ac:spMkLst>
            <pc:docMk/>
            <pc:sldMk cId="2989020361" sldId="579"/>
            <ac:spMk id="21" creationId="{8347F3DB-9377-45D3-4320-2A0D69FFD9E9}"/>
          </ac:spMkLst>
        </pc:spChg>
        <pc:spChg chg="mod">
          <ac:chgData name="Ellen Egeland Flø" userId="bb6505ce92b5abf7" providerId="LiveId" clId="{45F1C322-6F6E-42FC-B178-5A22304BE544}" dt="2022-06-26T09:30:12.329" v="91" actId="1035"/>
          <ac:spMkLst>
            <pc:docMk/>
            <pc:sldMk cId="2989020361" sldId="579"/>
            <ac:spMk id="26" creationId="{98842A2D-988C-4C24-41D3-046EBC8FA74D}"/>
          </ac:spMkLst>
        </pc:spChg>
        <pc:spChg chg="mod">
          <ac:chgData name="Ellen Egeland Flø" userId="bb6505ce92b5abf7" providerId="LiveId" clId="{45F1C322-6F6E-42FC-B178-5A22304BE544}" dt="2022-06-26T09:30:12.329" v="91" actId="1035"/>
          <ac:spMkLst>
            <pc:docMk/>
            <pc:sldMk cId="2989020361" sldId="579"/>
            <ac:spMk id="28" creationId="{4464AAEF-08BC-DA5B-E8F7-1450BAE9659B}"/>
          </ac:spMkLst>
        </pc:spChg>
        <pc:picChg chg="mod">
          <ac:chgData name="Ellen Egeland Flø" userId="bb6505ce92b5abf7" providerId="LiveId" clId="{45F1C322-6F6E-42FC-B178-5A22304BE544}" dt="2022-06-26T09:30:12.329" v="91" actId="1035"/>
          <ac:picMkLst>
            <pc:docMk/>
            <pc:sldMk cId="2989020361" sldId="579"/>
            <ac:picMk id="4" creationId="{ED3E04B9-7B04-6336-17A0-8441762F668A}"/>
          </ac:picMkLst>
        </pc:picChg>
        <pc:picChg chg="mod">
          <ac:chgData name="Ellen Egeland Flø" userId="bb6505ce92b5abf7" providerId="LiveId" clId="{45F1C322-6F6E-42FC-B178-5A22304BE544}" dt="2022-06-26T09:30:12.329" v="91" actId="1035"/>
          <ac:picMkLst>
            <pc:docMk/>
            <pc:sldMk cId="2989020361" sldId="579"/>
            <ac:picMk id="7" creationId="{B274C55F-0525-E86D-47F9-BA3482F36E58}"/>
          </ac:picMkLst>
        </pc:picChg>
        <pc:picChg chg="mod">
          <ac:chgData name="Ellen Egeland Flø" userId="bb6505ce92b5abf7" providerId="LiveId" clId="{45F1C322-6F6E-42FC-B178-5A22304BE544}" dt="2022-06-26T09:30:12.329" v="91" actId="1035"/>
          <ac:picMkLst>
            <pc:docMk/>
            <pc:sldMk cId="2989020361" sldId="579"/>
            <ac:picMk id="8" creationId="{74F2A8A6-761C-EF92-334F-150A3BA4F92E}"/>
          </ac:picMkLst>
        </pc:picChg>
        <pc:picChg chg="mod">
          <ac:chgData name="Ellen Egeland Flø" userId="bb6505ce92b5abf7" providerId="LiveId" clId="{45F1C322-6F6E-42FC-B178-5A22304BE544}" dt="2022-06-26T09:30:12.329" v="91" actId="1035"/>
          <ac:picMkLst>
            <pc:docMk/>
            <pc:sldMk cId="2989020361" sldId="579"/>
            <ac:picMk id="19" creationId="{7D86C63C-78C9-F173-54B3-8CBB6B6D5BF8}"/>
          </ac:picMkLst>
        </pc:picChg>
        <pc:picChg chg="mod">
          <ac:chgData name="Ellen Egeland Flø" userId="bb6505ce92b5abf7" providerId="LiveId" clId="{45F1C322-6F6E-42FC-B178-5A22304BE544}" dt="2022-06-26T09:30:12.329" v="91" actId="1035"/>
          <ac:picMkLst>
            <pc:docMk/>
            <pc:sldMk cId="2989020361" sldId="579"/>
            <ac:picMk id="31" creationId="{4F29F7D7-DA6D-5E69-A229-915667FF33C0}"/>
          </ac:picMkLst>
        </pc:picChg>
        <pc:picChg chg="mod">
          <ac:chgData name="Ellen Egeland Flø" userId="bb6505ce92b5abf7" providerId="LiveId" clId="{45F1C322-6F6E-42FC-B178-5A22304BE544}" dt="2022-06-26T09:30:12.329" v="91" actId="1035"/>
          <ac:picMkLst>
            <pc:docMk/>
            <pc:sldMk cId="2989020361" sldId="579"/>
            <ac:picMk id="36" creationId="{93542D21-C2FE-20DD-34C1-FE410F578F98}"/>
          </ac:picMkLst>
        </pc:picChg>
        <pc:cxnChg chg="mod">
          <ac:chgData name="Ellen Egeland Flø" userId="bb6505ce92b5abf7" providerId="LiveId" clId="{45F1C322-6F6E-42FC-B178-5A22304BE544}" dt="2022-06-26T09:30:12.329" v="91" actId="1035"/>
          <ac:cxnSpMkLst>
            <pc:docMk/>
            <pc:sldMk cId="2989020361" sldId="579"/>
            <ac:cxnSpMk id="20" creationId="{44ACD272-319B-F596-35A9-DD57AD9D6BB3}"/>
          </ac:cxnSpMkLst>
        </pc:cxnChg>
        <pc:cxnChg chg="mod">
          <ac:chgData name="Ellen Egeland Flø" userId="bb6505ce92b5abf7" providerId="LiveId" clId="{45F1C322-6F6E-42FC-B178-5A22304BE544}" dt="2022-06-26T09:30:12.329" v="91" actId="1035"/>
          <ac:cxnSpMkLst>
            <pc:docMk/>
            <pc:sldMk cId="2989020361" sldId="579"/>
            <ac:cxnSpMk id="22" creationId="{A3C016C9-263E-31B4-C5FB-4DA8ABD7E9CB}"/>
          </ac:cxnSpMkLst>
        </pc:cxnChg>
        <pc:cxnChg chg="mod">
          <ac:chgData name="Ellen Egeland Flø" userId="bb6505ce92b5abf7" providerId="LiveId" clId="{45F1C322-6F6E-42FC-B178-5A22304BE544}" dt="2022-06-26T09:30:12.329" v="91" actId="1035"/>
          <ac:cxnSpMkLst>
            <pc:docMk/>
            <pc:sldMk cId="2989020361" sldId="579"/>
            <ac:cxnSpMk id="27" creationId="{4B4D6CDC-50A8-63CF-E5AD-BFB8D2ED83C3}"/>
          </ac:cxnSpMkLst>
        </pc:cxnChg>
        <pc:cxnChg chg="mod">
          <ac:chgData name="Ellen Egeland Flø" userId="bb6505ce92b5abf7" providerId="LiveId" clId="{45F1C322-6F6E-42FC-B178-5A22304BE544}" dt="2022-06-26T09:30:12.329" v="91" actId="1035"/>
          <ac:cxnSpMkLst>
            <pc:docMk/>
            <pc:sldMk cId="2989020361" sldId="579"/>
            <ac:cxnSpMk id="29" creationId="{62874A66-C6FD-7C61-E6F9-1FE952ABB025}"/>
          </ac:cxnSpMkLst>
        </pc:cxnChg>
      </pc:sldChg>
      <pc:sldChg chg="add del">
        <pc:chgData name="Ellen Egeland Flø" userId="bb6505ce92b5abf7" providerId="LiveId" clId="{45F1C322-6F6E-42FC-B178-5A22304BE544}" dt="2022-06-26T09:28:23.229" v="80" actId="47"/>
        <pc:sldMkLst>
          <pc:docMk/>
          <pc:sldMk cId="3529382469" sldId="594"/>
        </pc:sldMkLst>
      </pc:sldChg>
      <pc:sldChg chg="modSp add del mod">
        <pc:chgData name="Ellen Egeland Flø" userId="bb6505ce92b5abf7" providerId="LiveId" clId="{45F1C322-6F6E-42FC-B178-5A22304BE544}" dt="2022-06-12T14:32:22.459" v="77" actId="2696"/>
        <pc:sldMkLst>
          <pc:docMk/>
          <pc:sldMk cId="3334420565" sldId="595"/>
        </pc:sldMkLst>
        <pc:spChg chg="mod">
          <ac:chgData name="Ellen Egeland Flø" userId="bb6505ce92b5abf7" providerId="LiveId" clId="{45F1C322-6F6E-42FC-B178-5A22304BE544}" dt="2022-06-12T09:34:27.767" v="63" actId="1076"/>
          <ac:spMkLst>
            <pc:docMk/>
            <pc:sldMk cId="3334420565" sldId="595"/>
            <ac:spMk id="3" creationId="{013CB4AD-1647-69BC-2B7B-C3BB5410B2E3}"/>
          </ac:spMkLst>
        </pc:spChg>
        <pc:spChg chg="mod">
          <ac:chgData name="Ellen Egeland Flø" userId="bb6505ce92b5abf7" providerId="LiveId" clId="{45F1C322-6F6E-42FC-B178-5A22304BE544}" dt="2022-06-12T09:34:22.150" v="62" actId="207"/>
          <ac:spMkLst>
            <pc:docMk/>
            <pc:sldMk cId="3334420565" sldId="595"/>
            <ac:spMk id="4" creationId="{08B1B1C8-2EEE-2BDF-8589-EDC6A61157F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3311C903-FFA7-4F06-9B3A-46147A3845B7}"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B6EC9EF-6BBC-44B6-B6AC-D0A8EE5EAEBA}" type="slidenum">
              <a:rPr lang="nb-NO" smtClean="0"/>
              <a:t>‹#›</a:t>
            </a:fld>
            <a:endParaRPr lang="nb-NO"/>
          </a:p>
        </p:txBody>
      </p:sp>
    </p:spTree>
    <p:extLst>
      <p:ext uri="{BB962C8B-B14F-4D97-AF65-F5344CB8AC3E}">
        <p14:creationId xmlns:p14="http://schemas.microsoft.com/office/powerpoint/2010/main" val="1733799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3311C903-FFA7-4F06-9B3A-46147A3845B7}"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B6EC9EF-6BBC-44B6-B6AC-D0A8EE5EAEBA}" type="slidenum">
              <a:rPr lang="nb-NO" smtClean="0"/>
              <a:t>‹#›</a:t>
            </a:fld>
            <a:endParaRPr lang="nb-NO"/>
          </a:p>
        </p:txBody>
      </p:sp>
    </p:spTree>
    <p:extLst>
      <p:ext uri="{BB962C8B-B14F-4D97-AF65-F5344CB8AC3E}">
        <p14:creationId xmlns:p14="http://schemas.microsoft.com/office/powerpoint/2010/main" val="213244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3311C903-FFA7-4F06-9B3A-46147A3845B7}"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B6EC9EF-6BBC-44B6-B6AC-D0A8EE5EAEBA}" type="slidenum">
              <a:rPr lang="nb-NO" smtClean="0"/>
              <a:t>‹#›</a:t>
            </a:fld>
            <a:endParaRPr lang="nb-NO"/>
          </a:p>
        </p:txBody>
      </p:sp>
    </p:spTree>
    <p:extLst>
      <p:ext uri="{BB962C8B-B14F-4D97-AF65-F5344CB8AC3E}">
        <p14:creationId xmlns:p14="http://schemas.microsoft.com/office/powerpoint/2010/main" val="2182196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3311C903-FFA7-4F06-9B3A-46147A3845B7}" type="datetimeFigureOut">
              <a:rPr lang="nb-NO" smtClean="0"/>
              <a:t>26.06.2022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AB6EC9EF-6BBC-44B6-B6AC-D0A8EE5EAEBA}" type="slidenum">
              <a:rPr lang="nb-NO" smtClean="0"/>
              <a:t>‹#›</a:t>
            </a:fld>
            <a:endParaRPr lang="nb-NO"/>
          </a:p>
        </p:txBody>
      </p:sp>
    </p:spTree>
    <p:extLst>
      <p:ext uri="{BB962C8B-B14F-4D97-AF65-F5344CB8AC3E}">
        <p14:creationId xmlns:p14="http://schemas.microsoft.com/office/powerpoint/2010/main" val="2236423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3311C903-FFA7-4F06-9B3A-46147A3845B7}" type="datetimeFigureOut">
              <a:rPr lang="nb-NO" smtClean="0"/>
              <a:t>26.06.2022</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AB6EC9EF-6BBC-44B6-B6AC-D0A8EE5EAEBA}" type="slidenum">
              <a:rPr lang="nb-NO" smtClean="0"/>
              <a:t>‹#›</a:t>
            </a:fld>
            <a:endParaRPr lang="nb-NO"/>
          </a:p>
        </p:txBody>
      </p:sp>
    </p:spTree>
    <p:extLst>
      <p:ext uri="{BB962C8B-B14F-4D97-AF65-F5344CB8AC3E}">
        <p14:creationId xmlns:p14="http://schemas.microsoft.com/office/powerpoint/2010/main" val="1434276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3311C903-FFA7-4F06-9B3A-46147A3845B7}" type="datetimeFigureOut">
              <a:rPr lang="nb-NO" smtClean="0"/>
              <a:t>26.06.2022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AB6EC9EF-6BBC-44B6-B6AC-D0A8EE5EAEBA}" type="slidenum">
              <a:rPr lang="nb-NO" smtClean="0"/>
              <a:t>‹#›</a:t>
            </a:fld>
            <a:endParaRPr lang="nb-NO"/>
          </a:p>
        </p:txBody>
      </p:sp>
    </p:spTree>
    <p:extLst>
      <p:ext uri="{BB962C8B-B14F-4D97-AF65-F5344CB8AC3E}">
        <p14:creationId xmlns:p14="http://schemas.microsoft.com/office/powerpoint/2010/main" val="237803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11C903-FFA7-4F06-9B3A-46147A3845B7}" type="datetimeFigureOut">
              <a:rPr lang="nb-NO" smtClean="0"/>
              <a:t>26.06.2022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AB6EC9EF-6BBC-44B6-B6AC-D0A8EE5EAEBA}" type="slidenum">
              <a:rPr lang="nb-NO" smtClean="0"/>
              <a:t>‹#›</a:t>
            </a:fld>
            <a:endParaRPr lang="nb-NO"/>
          </a:p>
        </p:txBody>
      </p:sp>
    </p:spTree>
    <p:extLst>
      <p:ext uri="{BB962C8B-B14F-4D97-AF65-F5344CB8AC3E}">
        <p14:creationId xmlns:p14="http://schemas.microsoft.com/office/powerpoint/2010/main" val="3064916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3311C903-FFA7-4F06-9B3A-46147A3845B7}" type="datetimeFigureOut">
              <a:rPr lang="nb-NO" smtClean="0"/>
              <a:t>26.06.2022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AB6EC9EF-6BBC-44B6-B6AC-D0A8EE5EAEBA}" type="slidenum">
              <a:rPr lang="nb-NO" smtClean="0"/>
              <a:t>‹#›</a:t>
            </a:fld>
            <a:endParaRPr lang="nb-NO"/>
          </a:p>
        </p:txBody>
      </p:sp>
    </p:spTree>
    <p:extLst>
      <p:ext uri="{BB962C8B-B14F-4D97-AF65-F5344CB8AC3E}">
        <p14:creationId xmlns:p14="http://schemas.microsoft.com/office/powerpoint/2010/main" val="808546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3311C903-FFA7-4F06-9B3A-46147A3845B7}" type="datetimeFigureOut">
              <a:rPr lang="nb-NO" smtClean="0"/>
              <a:t>26.06.2022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AB6EC9EF-6BBC-44B6-B6AC-D0A8EE5EAEBA}" type="slidenum">
              <a:rPr lang="nb-NO" smtClean="0"/>
              <a:t>‹#›</a:t>
            </a:fld>
            <a:endParaRPr lang="nb-NO"/>
          </a:p>
        </p:txBody>
      </p:sp>
    </p:spTree>
    <p:extLst>
      <p:ext uri="{BB962C8B-B14F-4D97-AF65-F5344CB8AC3E}">
        <p14:creationId xmlns:p14="http://schemas.microsoft.com/office/powerpoint/2010/main" val="394017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3311C903-FFA7-4F06-9B3A-46147A3845B7}"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B6EC9EF-6BBC-44B6-B6AC-D0A8EE5EAEBA}" type="slidenum">
              <a:rPr lang="nb-NO" smtClean="0"/>
              <a:t>‹#›</a:t>
            </a:fld>
            <a:endParaRPr lang="nb-NO"/>
          </a:p>
        </p:txBody>
      </p:sp>
    </p:spTree>
    <p:extLst>
      <p:ext uri="{BB962C8B-B14F-4D97-AF65-F5344CB8AC3E}">
        <p14:creationId xmlns:p14="http://schemas.microsoft.com/office/powerpoint/2010/main" val="3707259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3311C903-FFA7-4F06-9B3A-46147A3845B7}"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B6EC9EF-6BBC-44B6-B6AC-D0A8EE5EAEBA}" type="slidenum">
              <a:rPr lang="nb-NO" smtClean="0"/>
              <a:t>‹#›</a:t>
            </a:fld>
            <a:endParaRPr lang="nb-NO"/>
          </a:p>
        </p:txBody>
      </p:sp>
    </p:spTree>
    <p:extLst>
      <p:ext uri="{BB962C8B-B14F-4D97-AF65-F5344CB8AC3E}">
        <p14:creationId xmlns:p14="http://schemas.microsoft.com/office/powerpoint/2010/main" val="1707957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3311C903-FFA7-4F06-9B3A-46147A3845B7}" type="datetimeFigureOut">
              <a:rPr lang="nb-NO" smtClean="0"/>
              <a:t>26.06.2022</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AB6EC9EF-6BBC-44B6-B6AC-D0A8EE5EAEBA}" type="slidenum">
              <a:rPr lang="nb-NO" smtClean="0"/>
              <a:t>‹#›</a:t>
            </a:fld>
            <a:endParaRPr lang="nb-NO"/>
          </a:p>
        </p:txBody>
      </p:sp>
    </p:spTree>
    <p:extLst>
      <p:ext uri="{BB962C8B-B14F-4D97-AF65-F5344CB8AC3E}">
        <p14:creationId xmlns:p14="http://schemas.microsoft.com/office/powerpoint/2010/main" val="42880792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www.kunnskapsfilm.no/" TargetMode="External"/><Relationship Id="rId7"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Bilde 23" descr="Et bilde som inneholder elektronikk&#10;&#10;Automatisk generert beskrivelse">
            <a:extLst>
              <a:ext uri="{FF2B5EF4-FFF2-40B4-BE49-F238E27FC236}">
                <a16:creationId xmlns:a16="http://schemas.microsoft.com/office/drawing/2014/main" id="{B76B5F20-6CBF-4832-B290-E6230A7CF1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1684649">
            <a:off x="4647370" y="-60373"/>
            <a:ext cx="2347561" cy="1564735"/>
          </a:xfrm>
          <a:prstGeom prst="rect">
            <a:avLst/>
          </a:prstGeom>
        </p:spPr>
      </p:pic>
      <p:sp>
        <p:nvSpPr>
          <p:cNvPr id="2" name="Tittel 1">
            <a:extLst>
              <a:ext uri="{FF2B5EF4-FFF2-40B4-BE49-F238E27FC236}">
                <a16:creationId xmlns:a16="http://schemas.microsoft.com/office/drawing/2014/main" id="{56FAFAB6-4F4F-4C54-A113-49C4460ADE71}"/>
              </a:ext>
            </a:extLst>
          </p:cNvPr>
          <p:cNvSpPr>
            <a:spLocks noGrp="1"/>
          </p:cNvSpPr>
          <p:nvPr>
            <p:ph type="title"/>
          </p:nvPr>
        </p:nvSpPr>
        <p:spPr>
          <a:xfrm>
            <a:off x="548211" y="259713"/>
            <a:ext cx="4005685" cy="1084648"/>
          </a:xfrm>
        </p:spPr>
        <p:txBody>
          <a:bodyPr>
            <a:normAutofit/>
          </a:bodyPr>
          <a:lstStyle/>
          <a:p>
            <a:r>
              <a:rPr lang="nb-NO" sz="2800" dirty="0"/>
              <a:t>Opplegg 12 – Momentan vekstfart og speedometer</a:t>
            </a:r>
          </a:p>
        </p:txBody>
      </p:sp>
      <p:sp>
        <p:nvSpPr>
          <p:cNvPr id="5" name="TekstSylinder 4">
            <a:extLst>
              <a:ext uri="{FF2B5EF4-FFF2-40B4-BE49-F238E27FC236}">
                <a16:creationId xmlns:a16="http://schemas.microsoft.com/office/drawing/2014/main" id="{8EC18718-0246-4999-8BF1-9B9FD7D9F3AB}"/>
              </a:ext>
            </a:extLst>
          </p:cNvPr>
          <p:cNvSpPr txBox="1"/>
          <p:nvPr/>
        </p:nvSpPr>
        <p:spPr>
          <a:xfrm>
            <a:off x="528320" y="1333771"/>
            <a:ext cx="5761578" cy="2308324"/>
          </a:xfrm>
          <a:prstGeom prst="rect">
            <a:avLst/>
          </a:prstGeom>
          <a:noFill/>
        </p:spPr>
        <p:txBody>
          <a:bodyPr wrap="square" rtlCol="0">
            <a:spAutoFit/>
          </a:bodyPr>
          <a:lstStyle/>
          <a:p>
            <a:r>
              <a:rPr lang="nb-NO" sz="1100" dirty="0"/>
              <a:t>En sonar sender ut et lydsignal, og måler hvor lang tid det tar før signalet blir reflektert tilbake til sonaren. Dersom man vet hva lydfarten er, kan man enkelt regne ut avstanden til det som reflekterer lydsignalet. Sonaren vet hva lydfarten er, og vi kan dermed bruke den til å måle avstander med. For å kunne bruke en sonar i Python Mu, så må vi importere et bibliotek på selve micro:biten. Dette biblioteket er egentlig et program som gjør det enklere for oss å programmere sonaren, uten å måtte tenke på hvordan alle detaljene i målingene. </a:t>
            </a:r>
          </a:p>
          <a:p>
            <a:endParaRPr lang="nb-NO" sz="400" dirty="0"/>
          </a:p>
          <a:p>
            <a:r>
              <a:rPr lang="nb-NO" sz="1100" dirty="0"/>
              <a:t>Det første vi må gjøre er å få tak i biblioteket til sonaren, og det kan finnes på </a:t>
            </a:r>
            <a:r>
              <a:rPr lang="nb-NO" sz="1100" dirty="0">
                <a:hlinkClick r:id="rId3"/>
              </a:rPr>
              <a:t>www.kunnskapsfilm.no</a:t>
            </a:r>
            <a:r>
              <a:rPr lang="nb-NO" sz="1100" dirty="0"/>
              <a:t> </a:t>
            </a:r>
            <a:endParaRPr lang="nb-NO" sz="1100" u="sng" dirty="0">
              <a:solidFill>
                <a:srgbClr val="0070C0"/>
              </a:solidFill>
            </a:endParaRPr>
          </a:p>
          <a:p>
            <a:endParaRPr lang="nb-NO" sz="400" dirty="0"/>
          </a:p>
          <a:p>
            <a:r>
              <a:rPr lang="nb-NO" sz="1100" dirty="0"/>
              <a:t>Kopier koden i filen «hcsr04.py» over i en ny fane (fil) i Python Mu og lagre den som «hcsr04.py» ved å trykke på «Save» og lagre den i katalogen som dukker direkte opp.</a:t>
            </a:r>
          </a:p>
          <a:p>
            <a:endParaRPr lang="nb-NO" sz="400" dirty="0"/>
          </a:p>
          <a:p>
            <a:r>
              <a:rPr lang="nb-NO" sz="1100" dirty="0"/>
              <a:t>Deretter må denne fila legges over på selve micro:biten, og det gjøres ved å koble micro:biten til datamaskinen, og trykke på «Files».</a:t>
            </a:r>
          </a:p>
        </p:txBody>
      </p:sp>
      <p:pic>
        <p:nvPicPr>
          <p:cNvPr id="6" name="Bilde 5">
            <a:extLst>
              <a:ext uri="{FF2B5EF4-FFF2-40B4-BE49-F238E27FC236}">
                <a16:creationId xmlns:a16="http://schemas.microsoft.com/office/drawing/2014/main" id="{EAC00688-0D65-4D21-B731-F586A026DB0A}"/>
              </a:ext>
            </a:extLst>
          </p:cNvPr>
          <p:cNvPicPr>
            <a:picLocks noChangeAspect="1"/>
          </p:cNvPicPr>
          <p:nvPr/>
        </p:nvPicPr>
        <p:blipFill>
          <a:blip r:embed="rId4"/>
          <a:stretch>
            <a:fillRect/>
          </a:stretch>
        </p:blipFill>
        <p:spPr>
          <a:xfrm>
            <a:off x="592666" y="3928631"/>
            <a:ext cx="4809067" cy="447789"/>
          </a:xfrm>
          <a:prstGeom prst="rect">
            <a:avLst/>
          </a:prstGeom>
        </p:spPr>
      </p:pic>
      <p:sp>
        <p:nvSpPr>
          <p:cNvPr id="7" name="Ellipse 6">
            <a:extLst>
              <a:ext uri="{FF2B5EF4-FFF2-40B4-BE49-F238E27FC236}">
                <a16:creationId xmlns:a16="http://schemas.microsoft.com/office/drawing/2014/main" id="{B9307113-4ABE-4568-86E5-C8F1416BA5B4}"/>
              </a:ext>
            </a:extLst>
          </p:cNvPr>
          <p:cNvSpPr/>
          <p:nvPr/>
        </p:nvSpPr>
        <p:spPr>
          <a:xfrm>
            <a:off x="2310050" y="3965966"/>
            <a:ext cx="338216" cy="291914"/>
          </a:xfrm>
          <a:prstGeom prst="ellipse">
            <a:avLst/>
          </a:prstGeom>
          <a:noFill/>
          <a:ln w="317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8" name="Rett pilkobling 7">
            <a:extLst>
              <a:ext uri="{FF2B5EF4-FFF2-40B4-BE49-F238E27FC236}">
                <a16:creationId xmlns:a16="http://schemas.microsoft.com/office/drawing/2014/main" id="{2C393639-A2CB-408E-8302-00DDA1E19E66}"/>
              </a:ext>
            </a:extLst>
          </p:cNvPr>
          <p:cNvCxnSpPr>
            <a:cxnSpLocks/>
          </p:cNvCxnSpPr>
          <p:nvPr/>
        </p:nvCxnSpPr>
        <p:spPr>
          <a:xfrm>
            <a:off x="2411307" y="3594416"/>
            <a:ext cx="54186" cy="266385"/>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1" name="TekstSylinder 10">
            <a:extLst>
              <a:ext uri="{FF2B5EF4-FFF2-40B4-BE49-F238E27FC236}">
                <a16:creationId xmlns:a16="http://schemas.microsoft.com/office/drawing/2014/main" id="{4483C67E-12A2-4706-8D35-D5199C6F8988}"/>
              </a:ext>
            </a:extLst>
          </p:cNvPr>
          <p:cNvSpPr txBox="1"/>
          <p:nvPr/>
        </p:nvSpPr>
        <p:spPr>
          <a:xfrm>
            <a:off x="528320" y="4565229"/>
            <a:ext cx="5761577" cy="600164"/>
          </a:xfrm>
          <a:prstGeom prst="rect">
            <a:avLst/>
          </a:prstGeom>
          <a:noFill/>
        </p:spPr>
        <p:txBody>
          <a:bodyPr wrap="square" rtlCol="0">
            <a:spAutoFit/>
          </a:bodyPr>
          <a:lstStyle/>
          <a:p>
            <a:r>
              <a:rPr lang="nb-NO" sz="1100" dirty="0"/>
              <a:t>Da kommer denne menyen opp i Mu, og du må lete i feltet på høyre side til du finner fila som du nettopp lagret: «hcsr04.py». Når du finner den, drar du den over i det venstre feltet. Da vil lyset på baksiden av micro:biten blinke til programmet er overført.</a:t>
            </a:r>
          </a:p>
        </p:txBody>
      </p:sp>
      <p:pic>
        <p:nvPicPr>
          <p:cNvPr id="13" name="Bilde 12">
            <a:extLst>
              <a:ext uri="{FF2B5EF4-FFF2-40B4-BE49-F238E27FC236}">
                <a16:creationId xmlns:a16="http://schemas.microsoft.com/office/drawing/2014/main" id="{3D1D7089-4661-4A61-87F8-55A3C4C938A5}"/>
              </a:ext>
            </a:extLst>
          </p:cNvPr>
          <p:cNvPicPr>
            <a:picLocks noChangeAspect="1"/>
          </p:cNvPicPr>
          <p:nvPr/>
        </p:nvPicPr>
        <p:blipFill>
          <a:blip r:embed="rId5"/>
          <a:stretch>
            <a:fillRect/>
          </a:stretch>
        </p:blipFill>
        <p:spPr>
          <a:xfrm>
            <a:off x="548211" y="5354202"/>
            <a:ext cx="5761577" cy="1223631"/>
          </a:xfrm>
          <a:prstGeom prst="rect">
            <a:avLst/>
          </a:prstGeom>
        </p:spPr>
      </p:pic>
      <p:cxnSp>
        <p:nvCxnSpPr>
          <p:cNvPr id="14" name="Rett pilkobling 13">
            <a:extLst>
              <a:ext uri="{FF2B5EF4-FFF2-40B4-BE49-F238E27FC236}">
                <a16:creationId xmlns:a16="http://schemas.microsoft.com/office/drawing/2014/main" id="{07BD7EAF-44E6-4636-AD79-1B65B42CA6E0}"/>
              </a:ext>
            </a:extLst>
          </p:cNvPr>
          <p:cNvCxnSpPr>
            <a:cxnSpLocks/>
          </p:cNvCxnSpPr>
          <p:nvPr/>
        </p:nvCxnSpPr>
        <p:spPr>
          <a:xfrm flipH="1" flipV="1">
            <a:off x="1231226" y="5902631"/>
            <a:ext cx="2150790" cy="410116"/>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8" name="Ellipse 17">
            <a:extLst>
              <a:ext uri="{FF2B5EF4-FFF2-40B4-BE49-F238E27FC236}">
                <a16:creationId xmlns:a16="http://schemas.microsoft.com/office/drawing/2014/main" id="{F4EB74E5-253B-44AA-8E4F-7A8A908469E4}"/>
              </a:ext>
            </a:extLst>
          </p:cNvPr>
          <p:cNvSpPr/>
          <p:nvPr/>
        </p:nvSpPr>
        <p:spPr>
          <a:xfrm>
            <a:off x="3382016" y="6177279"/>
            <a:ext cx="756491" cy="264161"/>
          </a:xfrm>
          <a:prstGeom prst="ellipse">
            <a:avLst/>
          </a:prstGeom>
          <a:noFill/>
          <a:ln w="317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TekstSylinder 18">
            <a:extLst>
              <a:ext uri="{FF2B5EF4-FFF2-40B4-BE49-F238E27FC236}">
                <a16:creationId xmlns:a16="http://schemas.microsoft.com/office/drawing/2014/main" id="{214E9FF2-BCD3-473A-8E41-5E037F179099}"/>
              </a:ext>
            </a:extLst>
          </p:cNvPr>
          <p:cNvSpPr txBox="1"/>
          <p:nvPr/>
        </p:nvSpPr>
        <p:spPr>
          <a:xfrm>
            <a:off x="528320" y="6766642"/>
            <a:ext cx="5761577" cy="600164"/>
          </a:xfrm>
          <a:prstGeom prst="rect">
            <a:avLst/>
          </a:prstGeom>
          <a:noFill/>
        </p:spPr>
        <p:txBody>
          <a:bodyPr wrap="square" rtlCol="0">
            <a:spAutoFit/>
          </a:bodyPr>
          <a:lstStyle/>
          <a:p>
            <a:r>
              <a:rPr lang="nb-NO" sz="1100" dirty="0"/>
              <a:t>Da gjenstår det å lage selve programmet som bruker sonaren til å måle avstander med. Under er det en puslespill-oppgave der kodelinjene må ryddes i riktig rekkefølge for å lage dette programmet.</a:t>
            </a:r>
          </a:p>
        </p:txBody>
      </p:sp>
      <p:pic>
        <p:nvPicPr>
          <p:cNvPr id="20" name="Bilde 19">
            <a:extLst>
              <a:ext uri="{FF2B5EF4-FFF2-40B4-BE49-F238E27FC236}">
                <a16:creationId xmlns:a16="http://schemas.microsoft.com/office/drawing/2014/main" id="{69EF66D3-8293-4539-BC49-7D5DEA3AFD19}"/>
              </a:ext>
            </a:extLst>
          </p:cNvPr>
          <p:cNvPicPr>
            <a:picLocks noChangeAspect="1"/>
          </p:cNvPicPr>
          <p:nvPr/>
        </p:nvPicPr>
        <p:blipFill>
          <a:blip r:embed="rId6"/>
          <a:stretch>
            <a:fillRect/>
          </a:stretch>
        </p:blipFill>
        <p:spPr>
          <a:xfrm>
            <a:off x="1018653" y="8493800"/>
            <a:ext cx="1897884" cy="150766"/>
          </a:xfrm>
          <a:prstGeom prst="rect">
            <a:avLst/>
          </a:prstGeom>
        </p:spPr>
      </p:pic>
      <p:pic>
        <p:nvPicPr>
          <p:cNvPr id="21" name="Bilde 20">
            <a:extLst>
              <a:ext uri="{FF2B5EF4-FFF2-40B4-BE49-F238E27FC236}">
                <a16:creationId xmlns:a16="http://schemas.microsoft.com/office/drawing/2014/main" id="{A80D9718-2429-49CD-A7B4-2B626D7F6D71}"/>
              </a:ext>
            </a:extLst>
          </p:cNvPr>
          <p:cNvPicPr>
            <a:picLocks noChangeAspect="1"/>
          </p:cNvPicPr>
          <p:nvPr/>
        </p:nvPicPr>
        <p:blipFill>
          <a:blip r:embed="rId7"/>
          <a:stretch>
            <a:fillRect/>
          </a:stretch>
        </p:blipFill>
        <p:spPr>
          <a:xfrm>
            <a:off x="1016863" y="9198984"/>
            <a:ext cx="1676169" cy="159635"/>
          </a:xfrm>
          <a:prstGeom prst="rect">
            <a:avLst/>
          </a:prstGeom>
        </p:spPr>
      </p:pic>
      <p:pic>
        <p:nvPicPr>
          <p:cNvPr id="23" name="Bilde 22">
            <a:extLst>
              <a:ext uri="{FF2B5EF4-FFF2-40B4-BE49-F238E27FC236}">
                <a16:creationId xmlns:a16="http://schemas.microsoft.com/office/drawing/2014/main" id="{22C6A8AA-CFFD-4F2F-97F4-0AF9351FDBF6}"/>
              </a:ext>
            </a:extLst>
          </p:cNvPr>
          <p:cNvPicPr>
            <a:picLocks noChangeAspect="1"/>
          </p:cNvPicPr>
          <p:nvPr/>
        </p:nvPicPr>
        <p:blipFill>
          <a:blip r:embed="rId8"/>
          <a:stretch>
            <a:fillRect/>
          </a:stretch>
        </p:blipFill>
        <p:spPr>
          <a:xfrm>
            <a:off x="1016863" y="8965235"/>
            <a:ext cx="855822" cy="150767"/>
          </a:xfrm>
          <a:prstGeom prst="rect">
            <a:avLst/>
          </a:prstGeom>
        </p:spPr>
      </p:pic>
      <p:pic>
        <p:nvPicPr>
          <p:cNvPr id="25" name="Bilde 24">
            <a:extLst>
              <a:ext uri="{FF2B5EF4-FFF2-40B4-BE49-F238E27FC236}">
                <a16:creationId xmlns:a16="http://schemas.microsoft.com/office/drawing/2014/main" id="{11CAB67A-07F2-4F0C-A9A6-666B4A9966F3}"/>
              </a:ext>
            </a:extLst>
          </p:cNvPr>
          <p:cNvPicPr>
            <a:picLocks noChangeAspect="1"/>
          </p:cNvPicPr>
          <p:nvPr/>
        </p:nvPicPr>
        <p:blipFill>
          <a:blip r:embed="rId9"/>
          <a:stretch>
            <a:fillRect/>
          </a:stretch>
        </p:blipFill>
        <p:spPr>
          <a:xfrm>
            <a:off x="1024378" y="8722866"/>
            <a:ext cx="824781" cy="164069"/>
          </a:xfrm>
          <a:prstGeom prst="rect">
            <a:avLst/>
          </a:prstGeom>
        </p:spPr>
      </p:pic>
      <p:sp>
        <p:nvSpPr>
          <p:cNvPr id="28" name="Rektangel 27">
            <a:extLst>
              <a:ext uri="{FF2B5EF4-FFF2-40B4-BE49-F238E27FC236}">
                <a16:creationId xmlns:a16="http://schemas.microsoft.com/office/drawing/2014/main" id="{DF71CB12-56E3-47C2-A587-85BE00AAC438}"/>
              </a:ext>
            </a:extLst>
          </p:cNvPr>
          <p:cNvSpPr/>
          <p:nvPr/>
        </p:nvSpPr>
        <p:spPr>
          <a:xfrm>
            <a:off x="941497" y="7809652"/>
            <a:ext cx="2345696" cy="16410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9" name="TekstSylinder 28">
            <a:extLst>
              <a:ext uri="{FF2B5EF4-FFF2-40B4-BE49-F238E27FC236}">
                <a16:creationId xmlns:a16="http://schemas.microsoft.com/office/drawing/2014/main" id="{C9F8EBB9-B735-4EDF-9A96-21854081543F}"/>
              </a:ext>
            </a:extLst>
          </p:cNvPr>
          <p:cNvSpPr txBox="1"/>
          <p:nvPr/>
        </p:nvSpPr>
        <p:spPr>
          <a:xfrm>
            <a:off x="941497" y="7828476"/>
            <a:ext cx="2071039" cy="261610"/>
          </a:xfrm>
          <a:prstGeom prst="rect">
            <a:avLst/>
          </a:prstGeom>
          <a:noFill/>
        </p:spPr>
        <p:txBody>
          <a:bodyPr wrap="square" rtlCol="0">
            <a:spAutoFit/>
          </a:bodyPr>
          <a:lstStyle/>
          <a:p>
            <a:r>
              <a:rPr lang="nb-NO" sz="1100" b="1" dirty="0"/>
              <a:t>Puslespill-oppgave</a:t>
            </a:r>
          </a:p>
        </p:txBody>
      </p:sp>
      <p:pic>
        <p:nvPicPr>
          <p:cNvPr id="30" name="Bilde 29">
            <a:extLst>
              <a:ext uri="{FF2B5EF4-FFF2-40B4-BE49-F238E27FC236}">
                <a16:creationId xmlns:a16="http://schemas.microsoft.com/office/drawing/2014/main" id="{F96FCB56-6A77-4791-AC42-81DF4048724C}"/>
              </a:ext>
            </a:extLst>
          </p:cNvPr>
          <p:cNvPicPr>
            <a:picLocks noChangeAspect="1"/>
          </p:cNvPicPr>
          <p:nvPr/>
        </p:nvPicPr>
        <p:blipFill>
          <a:blip r:embed="rId10"/>
          <a:stretch>
            <a:fillRect/>
          </a:stretch>
        </p:blipFill>
        <p:spPr>
          <a:xfrm>
            <a:off x="1023682" y="8251678"/>
            <a:ext cx="1309589" cy="156812"/>
          </a:xfrm>
          <a:prstGeom prst="rect">
            <a:avLst/>
          </a:prstGeom>
        </p:spPr>
      </p:pic>
      <p:sp>
        <p:nvSpPr>
          <p:cNvPr id="5120" name="Stjerne: 8 tagger 5119">
            <a:extLst>
              <a:ext uri="{FF2B5EF4-FFF2-40B4-BE49-F238E27FC236}">
                <a16:creationId xmlns:a16="http://schemas.microsoft.com/office/drawing/2014/main" id="{22869DBD-2ED4-4ED1-B37C-7B7C92F7CA25}"/>
              </a:ext>
            </a:extLst>
          </p:cNvPr>
          <p:cNvSpPr/>
          <p:nvPr/>
        </p:nvSpPr>
        <p:spPr>
          <a:xfrm>
            <a:off x="5183375" y="5116225"/>
            <a:ext cx="1570579" cy="1394712"/>
          </a:xfrm>
          <a:prstGeom prst="star8">
            <a:avLst/>
          </a:prstGeom>
          <a:gradFill>
            <a:gsLst>
              <a:gs pos="0">
                <a:srgbClr val="7030A0"/>
              </a:gs>
              <a:gs pos="100000">
                <a:schemeClr val="bg1"/>
              </a:gs>
              <a:gs pos="59000">
                <a:schemeClr val="accent1">
                  <a:lumMod val="45000"/>
                  <a:lumOff val="55000"/>
                </a:schemeClr>
              </a:gs>
              <a:gs pos="100000">
                <a:schemeClr val="accent1">
                  <a:lumMod val="30000"/>
                  <a:lumOff val="70000"/>
                </a:schemeClr>
              </a:gs>
            </a:gsLst>
            <a:lin ang="5400000" scaled="1"/>
          </a:gra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dirty="0">
                <a:solidFill>
                  <a:schemeClr val="tx1"/>
                </a:solidFill>
              </a:rPr>
              <a:t>Dersom fil-menyen ikke viser noe, flash over en tom fil først.</a:t>
            </a:r>
          </a:p>
        </p:txBody>
      </p:sp>
      <p:sp>
        <p:nvSpPr>
          <p:cNvPr id="3" name="Plassholder for lysbildenummer 2">
            <a:extLst>
              <a:ext uri="{FF2B5EF4-FFF2-40B4-BE49-F238E27FC236}">
                <a16:creationId xmlns:a16="http://schemas.microsoft.com/office/drawing/2014/main" id="{068E19D9-D74B-43FC-8B2E-063BFF90432E}"/>
              </a:ext>
            </a:extLst>
          </p:cNvPr>
          <p:cNvSpPr>
            <a:spLocks noGrp="1"/>
          </p:cNvSpPr>
          <p:nvPr>
            <p:ph type="sldNum" sz="quarter" idx="12"/>
          </p:nvPr>
        </p:nvSpPr>
        <p:spPr/>
        <p:txBody>
          <a:bodyPr/>
          <a:lstStyle/>
          <a:p>
            <a:fld id="{8BCDA449-1FD9-4B7A-9E85-B244E6DC9C56}" type="slidenum">
              <a:rPr lang="nb-NO" smtClean="0"/>
              <a:t>1</a:t>
            </a:fld>
            <a:endParaRPr lang="nb-NO"/>
          </a:p>
        </p:txBody>
      </p:sp>
      <p:pic>
        <p:nvPicPr>
          <p:cNvPr id="10" name="Bilde 9">
            <a:extLst>
              <a:ext uri="{FF2B5EF4-FFF2-40B4-BE49-F238E27FC236}">
                <a16:creationId xmlns:a16="http://schemas.microsoft.com/office/drawing/2014/main" id="{ABF560D5-CD34-41CC-9228-F90931BCB20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99952" y="7445436"/>
            <a:ext cx="1924811" cy="2005265"/>
          </a:xfrm>
          <a:prstGeom prst="rect">
            <a:avLst/>
          </a:prstGeom>
        </p:spPr>
      </p:pic>
      <p:sp>
        <p:nvSpPr>
          <p:cNvPr id="26" name="TekstSylinder 25">
            <a:extLst>
              <a:ext uri="{FF2B5EF4-FFF2-40B4-BE49-F238E27FC236}">
                <a16:creationId xmlns:a16="http://schemas.microsoft.com/office/drawing/2014/main" id="{5C92B43C-D0A7-554B-AE47-8990F06D5CE3}"/>
              </a:ext>
            </a:extLst>
          </p:cNvPr>
          <p:cNvSpPr txBox="1"/>
          <p:nvPr/>
        </p:nvSpPr>
        <p:spPr>
          <a:xfrm>
            <a:off x="5841920" y="117153"/>
            <a:ext cx="895090" cy="230832"/>
          </a:xfrm>
          <a:prstGeom prst="rect">
            <a:avLst/>
          </a:prstGeom>
          <a:noFill/>
        </p:spPr>
        <p:txBody>
          <a:bodyPr wrap="square" rtlCol="0">
            <a:spAutoFit/>
          </a:bodyPr>
          <a:lstStyle/>
          <a:p>
            <a:r>
              <a:rPr lang="nb-NO" sz="900" dirty="0"/>
              <a:t>Av: Ellen E. Flø</a:t>
            </a:r>
          </a:p>
        </p:txBody>
      </p:sp>
    </p:spTree>
    <p:extLst>
      <p:ext uri="{BB962C8B-B14F-4D97-AF65-F5344CB8AC3E}">
        <p14:creationId xmlns:p14="http://schemas.microsoft.com/office/powerpoint/2010/main" val="1968077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C4CFF43D-90A0-DA96-8135-E8AAE536866A}"/>
              </a:ext>
            </a:extLst>
          </p:cNvPr>
          <p:cNvSpPr txBox="1"/>
          <p:nvPr/>
        </p:nvSpPr>
        <p:spPr>
          <a:xfrm>
            <a:off x="258960" y="6768174"/>
            <a:ext cx="6428077" cy="646331"/>
          </a:xfrm>
          <a:prstGeom prst="rect">
            <a:avLst/>
          </a:prstGeom>
          <a:noFill/>
        </p:spPr>
        <p:txBody>
          <a:bodyPr wrap="square" rtlCol="0">
            <a:spAutoFit/>
          </a:bodyPr>
          <a:lstStyle/>
          <a:p>
            <a:r>
              <a:rPr lang="nb-NO" dirty="0"/>
              <a:t>_____________________________________________________</a:t>
            </a:r>
          </a:p>
          <a:p>
            <a:endParaRPr lang="nb-NO" dirty="0"/>
          </a:p>
        </p:txBody>
      </p:sp>
      <p:sp>
        <p:nvSpPr>
          <p:cNvPr id="2" name="Tittel 1">
            <a:extLst>
              <a:ext uri="{FF2B5EF4-FFF2-40B4-BE49-F238E27FC236}">
                <a16:creationId xmlns:a16="http://schemas.microsoft.com/office/drawing/2014/main" id="{D895E3E0-1D7D-456B-A906-3178AEB598A2}"/>
              </a:ext>
            </a:extLst>
          </p:cNvPr>
          <p:cNvSpPr>
            <a:spLocks noGrp="1"/>
          </p:cNvSpPr>
          <p:nvPr>
            <p:ph type="title"/>
          </p:nvPr>
        </p:nvSpPr>
        <p:spPr>
          <a:xfrm>
            <a:off x="471488" y="310903"/>
            <a:ext cx="5915025" cy="700894"/>
          </a:xfrm>
        </p:spPr>
        <p:txBody>
          <a:bodyPr>
            <a:normAutofit fontScale="90000"/>
          </a:bodyPr>
          <a:lstStyle/>
          <a:p>
            <a:pPr algn="ctr"/>
            <a:r>
              <a:rPr lang="nb-NO" dirty="0"/>
              <a:t>Lag et speedometer med micro:bit</a:t>
            </a:r>
          </a:p>
        </p:txBody>
      </p:sp>
      <p:sp>
        <p:nvSpPr>
          <p:cNvPr id="5" name="TekstSylinder 4">
            <a:extLst>
              <a:ext uri="{FF2B5EF4-FFF2-40B4-BE49-F238E27FC236}">
                <a16:creationId xmlns:a16="http://schemas.microsoft.com/office/drawing/2014/main" id="{D568FC18-5943-46E3-A2AF-B291E4606176}"/>
              </a:ext>
            </a:extLst>
          </p:cNvPr>
          <p:cNvSpPr txBox="1"/>
          <p:nvPr/>
        </p:nvSpPr>
        <p:spPr>
          <a:xfrm>
            <a:off x="357503" y="4057269"/>
            <a:ext cx="6114359" cy="93871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3: Gjennomføring</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100" dirty="0">
                <a:solidFill>
                  <a:prstClr val="black"/>
                </a:solidFill>
                <a:latin typeface="Calibri" panose="020F0502020204030204"/>
              </a:rPr>
              <a:t>Lag speedometeret.</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100" dirty="0">
                <a:solidFill>
                  <a:prstClr val="black"/>
                </a:solidFill>
                <a:latin typeface="Calibri" panose="020F0502020204030204"/>
              </a:rPr>
              <a:t>L</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ag programmet for å </a:t>
            </a:r>
            <a:r>
              <a:rPr lang="nb-NO" sz="1100" dirty="0">
                <a:solidFill>
                  <a:prstClr val="black"/>
                </a:solidFill>
                <a:latin typeface="Calibri" panose="020F0502020204030204"/>
              </a:rPr>
              <a:t>måle avstanden ved hjelp av sonaren. Husk at resultatet av kalibreringen må inkluderes i programmet.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Utvid programmet slik at det kan beregne momentanfarten fra de kalibrerte avstandsmålingene.</a:t>
            </a:r>
          </a:p>
        </p:txBody>
      </p:sp>
      <p:sp>
        <p:nvSpPr>
          <p:cNvPr id="8" name="TekstSylinder 7">
            <a:extLst>
              <a:ext uri="{FF2B5EF4-FFF2-40B4-BE49-F238E27FC236}">
                <a16:creationId xmlns:a16="http://schemas.microsoft.com/office/drawing/2014/main" id="{6CDD0B3B-501B-408A-AC08-E9F2230BE099}"/>
              </a:ext>
            </a:extLst>
          </p:cNvPr>
          <p:cNvSpPr txBox="1"/>
          <p:nvPr/>
        </p:nvSpPr>
        <p:spPr>
          <a:xfrm>
            <a:off x="888334" y="1130521"/>
            <a:ext cx="4927453" cy="830997"/>
          </a:xfrm>
          <a:prstGeom prst="rect">
            <a:avLst/>
          </a:prstGeom>
          <a:noFill/>
          <a:ln>
            <a:solidFill>
              <a:schemeClr val="tx1"/>
            </a:solidFill>
          </a:ln>
        </p:spPr>
        <p:txBody>
          <a:bodyPr wrap="square" rtlCol="0">
            <a:spAutoFit/>
          </a:bodyPr>
          <a:lstStyle/>
          <a:p>
            <a:r>
              <a:rPr lang="nb-NO" sz="1100" b="1" dirty="0"/>
              <a:t>Oppgave</a:t>
            </a:r>
          </a:p>
          <a:p>
            <a:endParaRPr lang="nb-NO" sz="400" dirty="0"/>
          </a:p>
          <a:p>
            <a:r>
              <a:rPr lang="nb-NO" sz="1100" dirty="0"/>
              <a:t>Bruk en micro:bit med en tilkoblet sonar til å lage et speedometer. For å få til dette må dere kalibrere avstandsmålingene fra sonaren slik at dere får oppgitt avstanden i meter. Se tips nederst på siden for kalibrering.</a:t>
            </a:r>
          </a:p>
        </p:txBody>
      </p:sp>
      <p:sp>
        <p:nvSpPr>
          <p:cNvPr id="9" name="TekstSylinder 8">
            <a:extLst>
              <a:ext uri="{FF2B5EF4-FFF2-40B4-BE49-F238E27FC236}">
                <a16:creationId xmlns:a16="http://schemas.microsoft.com/office/drawing/2014/main" id="{2565BD78-A200-4C9B-9246-C6B65A4842E4}"/>
              </a:ext>
            </a:extLst>
          </p:cNvPr>
          <p:cNvSpPr txBox="1"/>
          <p:nvPr/>
        </p:nvSpPr>
        <p:spPr>
          <a:xfrm>
            <a:off x="357502" y="2189470"/>
            <a:ext cx="3632605" cy="43088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1: </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Gjennomfør informasjonsinnhenting for å få idéer</a:t>
            </a:r>
            <a:r>
              <a:rPr lang="nb-NO" sz="1100" dirty="0">
                <a:solidFill>
                  <a:prstClr val="black"/>
                </a:solidFill>
                <a:latin typeface="Calibri" panose="020F0502020204030204"/>
              </a:rPr>
              <a:t>. Hva slags tilkoblinger trengs?</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ktangel 9">
            <a:extLst>
              <a:ext uri="{FF2B5EF4-FFF2-40B4-BE49-F238E27FC236}">
                <a16:creationId xmlns:a16="http://schemas.microsoft.com/office/drawing/2014/main" id="{E0C6C2C2-644E-458E-8A74-C24B3FF849FA}"/>
              </a:ext>
            </a:extLst>
          </p:cNvPr>
          <p:cNvSpPr/>
          <p:nvPr/>
        </p:nvSpPr>
        <p:spPr>
          <a:xfrm>
            <a:off x="357503" y="2674305"/>
            <a:ext cx="3632606" cy="133882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2: Idémyldre og planlegge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Det er viktig at dere er åpne for alle slags ideer og ikke er for kritiske, da kan nyttige forslag bli avfeid for tidlig.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Tenk selv først og tegn gjerne skisser.</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Forklar ideen din for de andre på gruppa.</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Hele gruppa diskuterer de ulike ideene, og lager en felles plan for bygging.</a:t>
            </a:r>
          </a:p>
        </p:txBody>
      </p:sp>
      <p:sp>
        <p:nvSpPr>
          <p:cNvPr id="3" name="Plassholder for lysbildenummer 2">
            <a:extLst>
              <a:ext uri="{FF2B5EF4-FFF2-40B4-BE49-F238E27FC236}">
                <a16:creationId xmlns:a16="http://schemas.microsoft.com/office/drawing/2014/main" id="{0A64511C-30E6-4F43-9999-2CC71B75C269}"/>
              </a:ext>
            </a:extLst>
          </p:cNvPr>
          <p:cNvSpPr>
            <a:spLocks noGrp="1"/>
          </p:cNvSpPr>
          <p:nvPr>
            <p:ph type="sldNum" sz="quarter" idx="12"/>
          </p:nvPr>
        </p:nvSpPr>
        <p:spPr>
          <a:xfrm>
            <a:off x="4956522" y="9212093"/>
            <a:ext cx="1543050" cy="527403"/>
          </a:xfrm>
        </p:spPr>
        <p:txBody>
          <a:bodyPr/>
          <a:lstStyle/>
          <a:p>
            <a:fld id="{8BCDA449-1FD9-4B7A-9E85-B244E6DC9C56}" type="slidenum">
              <a:rPr lang="nb-NO" smtClean="0"/>
              <a:t>2</a:t>
            </a:fld>
            <a:endParaRPr lang="nb-NO" dirty="0"/>
          </a:p>
        </p:txBody>
      </p:sp>
      <p:sp>
        <p:nvSpPr>
          <p:cNvPr id="11" name="TekstSylinder 10">
            <a:extLst>
              <a:ext uri="{FF2B5EF4-FFF2-40B4-BE49-F238E27FC236}">
                <a16:creationId xmlns:a16="http://schemas.microsoft.com/office/drawing/2014/main" id="{7DE63BD2-40A6-7A4F-E6B7-817EE8F14907}"/>
              </a:ext>
            </a:extLst>
          </p:cNvPr>
          <p:cNvSpPr txBox="1"/>
          <p:nvPr/>
        </p:nvSpPr>
        <p:spPr>
          <a:xfrm>
            <a:off x="357502" y="5040124"/>
            <a:ext cx="3216971" cy="178510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4:</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Test om speedometeret, inkludert programmeringen, virker som planlagt.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5:</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Sammenlign resultatene med andre i klassen.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100" dirty="0">
                <a:solidFill>
                  <a:prstClr val="black"/>
                </a:solidFill>
                <a:latin typeface="Calibri" panose="020F0502020204030204"/>
              </a:rPr>
              <a:t>Virker svarene deres fornuftige?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6:</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Gå tilbake til de andre fasene for å gjøre </a:t>
            </a:r>
            <a:r>
              <a:rPr lang="nb-NO" sz="1100" dirty="0">
                <a:solidFill>
                  <a:prstClr val="black"/>
                </a:solidFill>
                <a:latin typeface="Calibri" panose="020F0502020204030204"/>
              </a:rPr>
              <a:t>eventuelle</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forbedringer.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7:</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Dokumenter prosjektet på en valgfri måte.</a:t>
            </a:r>
            <a:endParaRPr lang="nb-NO" sz="1100" dirty="0"/>
          </a:p>
        </p:txBody>
      </p:sp>
      <p:sp>
        <p:nvSpPr>
          <p:cNvPr id="13" name="Rektangel 12">
            <a:extLst>
              <a:ext uri="{FF2B5EF4-FFF2-40B4-BE49-F238E27FC236}">
                <a16:creationId xmlns:a16="http://schemas.microsoft.com/office/drawing/2014/main" id="{78BA420B-1EEB-E369-6B4D-23136E14DCDE}"/>
              </a:ext>
            </a:extLst>
          </p:cNvPr>
          <p:cNvSpPr/>
          <p:nvPr/>
        </p:nvSpPr>
        <p:spPr>
          <a:xfrm>
            <a:off x="357502" y="7283713"/>
            <a:ext cx="3504304" cy="2123658"/>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a:solidFill>
                  <a:prstClr val="black"/>
                </a:solidFill>
                <a:latin typeface="Calibri" panose="020F0502020204030204"/>
              </a:rPr>
              <a:t>Kalibreringsoppgave – regresjon</a:t>
            </a:r>
            <a:endPar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457200" rtl="0" eaLnBrk="1" fontAlgn="auto" latinLnBrk="0" hangingPunct="1">
              <a:lnSpc>
                <a:spcPct val="100000"/>
              </a:lnSpc>
              <a:spcBef>
                <a:spcPts val="0"/>
              </a:spcBef>
              <a:spcAft>
                <a:spcPts val="0"/>
              </a:spcAft>
              <a:buClrTx/>
              <a:buSzTx/>
              <a:tabLst/>
              <a:defRPr/>
            </a:pP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Plott alle </a:t>
            </a:r>
            <a:r>
              <a:rPr lang="nb-NO" sz="1100" dirty="0" err="1">
                <a:solidFill>
                  <a:prstClr val="black"/>
                </a:solidFill>
                <a:latin typeface="Calibri" panose="020F0502020204030204"/>
              </a:rPr>
              <a:t>micro:bitens</a:t>
            </a:r>
            <a:r>
              <a:rPr lang="nb-NO" sz="1100" dirty="0">
                <a:solidFill>
                  <a:prstClr val="black"/>
                </a:solidFill>
                <a:latin typeface="Calibri" panose="020F0502020204030204"/>
              </a:rPr>
              <a:t> avstandsmålinger og de tilhørende målingene dere gjør med linjal eller metermål i</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Geogebra.</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Finn en matematisk modell ved å foreta en regresjon for de målte dataene.</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lang="nb-NO" sz="1100" dirty="0">
              <a:solidFill>
                <a:prstClr val="black"/>
              </a:solidFill>
              <a:latin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t>Hvordan ser funksjonen ut?</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lang="nb-NO" sz="1100" dirty="0"/>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t>Passer den bra med datapunktene deres?</a:t>
            </a:r>
          </a:p>
        </p:txBody>
      </p:sp>
      <p:pic>
        <p:nvPicPr>
          <p:cNvPr id="14" name="Bilde 13">
            <a:extLst>
              <a:ext uri="{FF2B5EF4-FFF2-40B4-BE49-F238E27FC236}">
                <a16:creationId xmlns:a16="http://schemas.microsoft.com/office/drawing/2014/main" id="{8513AA3D-19B6-D1F6-3623-FE9D7A3C76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0072" y="7283713"/>
            <a:ext cx="1979400" cy="1524138"/>
          </a:xfrm>
          <a:prstGeom prst="rect">
            <a:avLst/>
          </a:prstGeom>
        </p:spPr>
      </p:pic>
      <p:pic>
        <p:nvPicPr>
          <p:cNvPr id="7" name="Bilde 6" descr="Et bilde som inneholder enhet, svart, måler&#10;&#10;Automatisk generert beskrivelse">
            <a:extLst>
              <a:ext uri="{FF2B5EF4-FFF2-40B4-BE49-F238E27FC236}">
                <a16:creationId xmlns:a16="http://schemas.microsoft.com/office/drawing/2014/main" id="{ED67A92A-A399-4010-3DE1-2516A76A09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9059" y="2422785"/>
            <a:ext cx="1742371" cy="1742371"/>
          </a:xfrm>
          <a:prstGeom prst="rect">
            <a:avLst/>
          </a:prstGeom>
        </p:spPr>
      </p:pic>
      <p:pic>
        <p:nvPicPr>
          <p:cNvPr id="15" name="Bilde 14" descr="Et bilde som inneholder person, bakke, utendørs, ridning&#10;&#10;Automatisk generert beskrivelse">
            <a:extLst>
              <a:ext uri="{FF2B5EF4-FFF2-40B4-BE49-F238E27FC236}">
                <a16:creationId xmlns:a16="http://schemas.microsoft.com/office/drawing/2014/main" id="{5B501F84-B342-F139-26E7-D8B82D91BE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3041" y="5135340"/>
            <a:ext cx="2633472" cy="1755648"/>
          </a:xfrm>
          <a:prstGeom prst="rect">
            <a:avLst/>
          </a:prstGeom>
        </p:spPr>
      </p:pic>
    </p:spTree>
    <p:extLst>
      <p:ext uri="{BB962C8B-B14F-4D97-AF65-F5344CB8AC3E}">
        <p14:creationId xmlns:p14="http://schemas.microsoft.com/office/powerpoint/2010/main" val="77900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EC89ECD-2AE4-4BD2-9042-B2381D099D82}"/>
              </a:ext>
            </a:extLst>
          </p:cNvPr>
          <p:cNvSpPr>
            <a:spLocks noGrp="1"/>
          </p:cNvSpPr>
          <p:nvPr>
            <p:ph type="title"/>
          </p:nvPr>
        </p:nvSpPr>
        <p:spPr>
          <a:xfrm>
            <a:off x="452172" y="280393"/>
            <a:ext cx="5915025" cy="745233"/>
          </a:xfrm>
        </p:spPr>
        <p:txBody>
          <a:bodyPr>
            <a:normAutofit/>
          </a:bodyPr>
          <a:lstStyle/>
          <a:p>
            <a:r>
              <a:rPr lang="nb-NO" dirty="0"/>
              <a:t>Momentan </a:t>
            </a:r>
            <a:r>
              <a:rPr lang="nb-NO" dirty="0" err="1"/>
              <a:t>vekstfart</a:t>
            </a:r>
            <a:endParaRPr lang="nb-NO" dirty="0"/>
          </a:p>
        </p:txBody>
      </p:sp>
      <p:sp>
        <p:nvSpPr>
          <p:cNvPr id="6" name="TekstSylinder 5">
            <a:extLst>
              <a:ext uri="{FF2B5EF4-FFF2-40B4-BE49-F238E27FC236}">
                <a16:creationId xmlns:a16="http://schemas.microsoft.com/office/drawing/2014/main" id="{507020D7-E9D6-81B2-72DB-1A3EC1EFC9A3}"/>
              </a:ext>
            </a:extLst>
          </p:cNvPr>
          <p:cNvSpPr txBox="1"/>
          <p:nvPr/>
        </p:nvSpPr>
        <p:spPr>
          <a:xfrm>
            <a:off x="452172" y="1092301"/>
            <a:ext cx="5629275" cy="830997"/>
          </a:xfrm>
          <a:prstGeom prst="rect">
            <a:avLst/>
          </a:prstGeom>
          <a:noFill/>
        </p:spPr>
        <p:txBody>
          <a:bodyPr wrap="square" rtlCol="0">
            <a:spAutoFit/>
          </a:bodyPr>
          <a:lstStyle/>
          <a:p>
            <a:r>
              <a:rPr lang="nb-NO" sz="1100" b="1" dirty="0"/>
              <a:t>To former for </a:t>
            </a:r>
            <a:r>
              <a:rPr lang="nb-NO" sz="1100" b="1" dirty="0" err="1"/>
              <a:t>vekstfart</a:t>
            </a:r>
            <a:endParaRPr lang="nb-NO" sz="1100" b="1" dirty="0"/>
          </a:p>
          <a:p>
            <a:endParaRPr lang="nb-NO" sz="400" b="1" dirty="0"/>
          </a:p>
          <a:p>
            <a:r>
              <a:rPr lang="nb-NO" sz="1100" dirty="0"/>
              <a:t>Vi skiller mellom gjennomsnittlig og momentan </a:t>
            </a:r>
            <a:r>
              <a:rPr lang="nb-NO" sz="1100" dirty="0" err="1"/>
              <a:t>vekstfart</a:t>
            </a:r>
            <a:r>
              <a:rPr lang="nb-NO" sz="1100" dirty="0"/>
              <a:t>. Den gjennomsnittlige </a:t>
            </a:r>
            <a:r>
              <a:rPr lang="nb-NO" sz="1100" dirty="0" err="1"/>
              <a:t>vekstfarten</a:t>
            </a:r>
            <a:r>
              <a:rPr lang="nb-NO" sz="1100" dirty="0"/>
              <a:t> forteller oss hvor raskt noe øker mellom to x-verdier, mens den momentane </a:t>
            </a:r>
            <a:r>
              <a:rPr lang="nb-NO" sz="1100" dirty="0" err="1"/>
              <a:t>vekstfarten</a:t>
            </a:r>
            <a:r>
              <a:rPr lang="nb-NO" sz="1100" dirty="0"/>
              <a:t> forteller oss hvor rask økningen er i et bestemt punkt. Vi begynner med den gjennomsnittlige.</a:t>
            </a:r>
          </a:p>
        </p:txBody>
      </p:sp>
      <p:pic>
        <p:nvPicPr>
          <p:cNvPr id="8" name="Bilde 7">
            <a:extLst>
              <a:ext uri="{FF2B5EF4-FFF2-40B4-BE49-F238E27FC236}">
                <a16:creationId xmlns:a16="http://schemas.microsoft.com/office/drawing/2014/main" id="{74F2A8A6-761C-EF92-334F-150A3BA4F92E}"/>
              </a:ext>
            </a:extLst>
          </p:cNvPr>
          <p:cNvPicPr>
            <a:picLocks noChangeAspect="1"/>
          </p:cNvPicPr>
          <p:nvPr/>
        </p:nvPicPr>
        <p:blipFill>
          <a:blip r:embed="rId2"/>
          <a:stretch>
            <a:fillRect/>
          </a:stretch>
        </p:blipFill>
        <p:spPr>
          <a:xfrm>
            <a:off x="2887011" y="1923299"/>
            <a:ext cx="3499356" cy="2342960"/>
          </a:xfrm>
          <a:prstGeom prst="rect">
            <a:avLst/>
          </a:prstGeom>
        </p:spPr>
      </p:pic>
      <mc:AlternateContent xmlns:mc="http://schemas.openxmlformats.org/markup-compatibility/2006">
        <mc:Choice xmlns:a14="http://schemas.microsoft.com/office/drawing/2010/main" Requires="a14">
          <p:sp>
            <p:nvSpPr>
              <p:cNvPr id="11" name="TekstSylinder 10">
                <a:extLst>
                  <a:ext uri="{FF2B5EF4-FFF2-40B4-BE49-F238E27FC236}">
                    <a16:creationId xmlns:a16="http://schemas.microsoft.com/office/drawing/2014/main" id="{9BB55259-AE89-5099-0966-FE947A94F9F8}"/>
                  </a:ext>
                </a:extLst>
              </p:cNvPr>
              <p:cNvSpPr txBox="1"/>
              <p:nvPr/>
            </p:nvSpPr>
            <p:spPr>
              <a:xfrm>
                <a:off x="452173" y="1989973"/>
                <a:ext cx="2572364" cy="1931683"/>
              </a:xfrm>
              <a:prstGeom prst="rect">
                <a:avLst/>
              </a:prstGeom>
              <a:noFill/>
            </p:spPr>
            <p:txBody>
              <a:bodyPr wrap="square" rtlCol="0">
                <a:spAutoFit/>
              </a:bodyPr>
              <a:lstStyle/>
              <a:p>
                <a:r>
                  <a:rPr lang="nb-NO" sz="1100" b="1" dirty="0"/>
                  <a:t>Gjennomsnittlig </a:t>
                </a:r>
                <a:r>
                  <a:rPr lang="nb-NO" sz="1100" b="1" dirty="0" err="1"/>
                  <a:t>vekstfart</a:t>
                </a:r>
                <a:endParaRPr lang="nb-NO" sz="1100" b="1" dirty="0"/>
              </a:p>
              <a:p>
                <a:endParaRPr lang="nb-NO" sz="400" b="1" dirty="0"/>
              </a:p>
              <a:p>
                <a:r>
                  <a:rPr lang="nb-NO" sz="1100" dirty="0"/>
                  <a:t>I følgende kode forutsetter vi at vi allerede har importert et datasett med x- og y-verdier. Vi starter med å plotte punktene. Deretter beregner vi den gjennomsnittlige akselerasjonen ved å bruke </a:t>
                </a:r>
                <a14:m>
                  <m:oMath xmlns:m="http://schemas.openxmlformats.org/officeDocument/2006/math">
                    <m:r>
                      <a:rPr lang="nb-NO" sz="1100" b="0" i="1" smtClean="0">
                        <a:latin typeface="Cambria Math" panose="02040503050406030204" pitchFamily="18" charset="0"/>
                      </a:rPr>
                      <m:t>𝑎</m:t>
                    </m:r>
                    <m:r>
                      <a:rPr lang="nb-NO" sz="1100" b="0" i="1" smtClean="0">
                        <a:latin typeface="Cambria Math" panose="02040503050406030204" pitchFamily="18" charset="0"/>
                      </a:rPr>
                      <m:t>=</m:t>
                    </m:r>
                    <m:f>
                      <m:fPr>
                        <m:ctrlPr>
                          <a:rPr lang="nb-NO" sz="1100" b="0" i="1" smtClean="0">
                            <a:latin typeface="Cambria Math" panose="02040503050406030204" pitchFamily="18" charset="0"/>
                          </a:rPr>
                        </m:ctrlPr>
                      </m:fPr>
                      <m:num>
                        <m:r>
                          <m:rPr>
                            <m:sty m:val="p"/>
                          </m:rPr>
                          <a:rPr lang="nb-NO" sz="1100" b="0" i="0" smtClean="0">
                            <a:latin typeface="Cambria Math" panose="02040503050406030204" pitchFamily="18" charset="0"/>
                          </a:rPr>
                          <m:t>Δ</m:t>
                        </m:r>
                        <m:r>
                          <a:rPr lang="nb-NO" sz="1100" b="0" i="1" smtClean="0">
                            <a:latin typeface="Cambria Math" panose="02040503050406030204" pitchFamily="18" charset="0"/>
                          </a:rPr>
                          <m:t>𝑥</m:t>
                        </m:r>
                      </m:num>
                      <m:den>
                        <m:r>
                          <m:rPr>
                            <m:sty m:val="p"/>
                          </m:rPr>
                          <a:rPr lang="nb-NO" sz="1100" b="0" i="0" smtClean="0">
                            <a:latin typeface="Cambria Math" panose="02040503050406030204" pitchFamily="18" charset="0"/>
                          </a:rPr>
                          <m:t>Δ</m:t>
                        </m:r>
                        <m:r>
                          <a:rPr lang="nb-NO" sz="1100" b="0" i="1" smtClean="0">
                            <a:latin typeface="Cambria Math" panose="02040503050406030204" pitchFamily="18" charset="0"/>
                          </a:rPr>
                          <m:t>𝑦</m:t>
                        </m:r>
                      </m:den>
                    </m:f>
                  </m:oMath>
                </a14:m>
                <a:r>
                  <a:rPr lang="nb-NO" sz="1100" dirty="0"/>
                  <a:t>. I vår figur var N = 30, og vi ønsker å beregne den gjennomsnittlige </a:t>
                </a:r>
                <a:r>
                  <a:rPr lang="nb-NO" sz="1100" dirty="0" err="1"/>
                  <a:t>vekstfarten</a:t>
                </a:r>
                <a:r>
                  <a:rPr lang="nb-NO" sz="1100" dirty="0"/>
                  <a:t> for indeksverdier mellom 10 og 20.</a:t>
                </a:r>
              </a:p>
            </p:txBody>
          </p:sp>
        </mc:Choice>
        <mc:Fallback>
          <p:sp>
            <p:nvSpPr>
              <p:cNvPr id="11" name="TekstSylinder 10">
                <a:extLst>
                  <a:ext uri="{FF2B5EF4-FFF2-40B4-BE49-F238E27FC236}">
                    <a16:creationId xmlns:a16="http://schemas.microsoft.com/office/drawing/2014/main" id="{9BB55259-AE89-5099-0966-FE947A94F9F8}"/>
                  </a:ext>
                </a:extLst>
              </p:cNvPr>
              <p:cNvSpPr txBox="1">
                <a:spLocks noRot="1" noChangeAspect="1" noMove="1" noResize="1" noEditPoints="1" noAdjustHandles="1" noChangeArrowheads="1" noChangeShapeType="1" noTextEdit="1"/>
              </p:cNvSpPr>
              <p:nvPr/>
            </p:nvSpPr>
            <p:spPr>
              <a:xfrm>
                <a:off x="452173" y="1989973"/>
                <a:ext cx="2572364" cy="1931683"/>
              </a:xfrm>
              <a:prstGeom prst="rect">
                <a:avLst/>
              </a:prstGeom>
              <a:blipFill>
                <a:blip r:embed="rId3"/>
                <a:stretch>
                  <a:fillRect t="-315" b="-1577"/>
                </a:stretch>
              </a:blipFill>
            </p:spPr>
            <p:txBody>
              <a:bodyPr/>
              <a:lstStyle/>
              <a:p>
                <a:r>
                  <a:rPr lang="nb-NO">
                    <a:noFill/>
                  </a:rPr>
                  <a:t> </a:t>
                </a:r>
              </a:p>
            </p:txBody>
          </p:sp>
        </mc:Fallback>
      </mc:AlternateContent>
      <p:sp>
        <p:nvSpPr>
          <p:cNvPr id="17" name="TekstSylinder 16">
            <a:extLst>
              <a:ext uri="{FF2B5EF4-FFF2-40B4-BE49-F238E27FC236}">
                <a16:creationId xmlns:a16="http://schemas.microsoft.com/office/drawing/2014/main" id="{68C01098-9DE7-0E25-6D6B-7E30D25EAD10}"/>
              </a:ext>
            </a:extLst>
          </p:cNvPr>
          <p:cNvSpPr txBox="1"/>
          <p:nvPr/>
        </p:nvSpPr>
        <p:spPr>
          <a:xfrm>
            <a:off x="385672" y="5995488"/>
            <a:ext cx="2451097" cy="1954381"/>
          </a:xfrm>
          <a:prstGeom prst="rect">
            <a:avLst/>
          </a:prstGeom>
          <a:noFill/>
        </p:spPr>
        <p:txBody>
          <a:bodyPr wrap="square" rtlCol="0">
            <a:spAutoFit/>
          </a:bodyPr>
          <a:lstStyle/>
          <a:p>
            <a:r>
              <a:rPr lang="nb-NO" sz="1100" b="1" dirty="0"/>
              <a:t>Momentan </a:t>
            </a:r>
            <a:r>
              <a:rPr lang="nb-NO" sz="1100" b="1" dirty="0" err="1"/>
              <a:t>vekstfart</a:t>
            </a:r>
            <a:endParaRPr lang="nb-NO" sz="1100" b="1" dirty="0"/>
          </a:p>
          <a:p>
            <a:r>
              <a:rPr lang="nb-NO" sz="1100" dirty="0"/>
              <a:t>Hvis vi vil finne den momentane </a:t>
            </a:r>
            <a:r>
              <a:rPr lang="nb-NO" sz="1100" dirty="0" err="1"/>
              <a:t>vekstfarten</a:t>
            </a:r>
            <a:r>
              <a:rPr lang="nb-NO" sz="1100" dirty="0"/>
              <a:t>, gjør vi akkurat som for den gjennomsnittlige, men vi velger bare to punkter som ligger rett i nærheten av hverandre. Dermed får vi et uttrykk for hvordan funksjonsverdiene er i ferd med å endre seg akkurat der. I eksempelet nedenfor har vi valgt indeksverdier 19 og 21 for å se på veksten rundt i=20, altså x=2,0.</a:t>
            </a:r>
          </a:p>
        </p:txBody>
      </p:sp>
      <p:pic>
        <p:nvPicPr>
          <p:cNvPr id="19" name="Bilde 18">
            <a:extLst>
              <a:ext uri="{FF2B5EF4-FFF2-40B4-BE49-F238E27FC236}">
                <a16:creationId xmlns:a16="http://schemas.microsoft.com/office/drawing/2014/main" id="{7D86C63C-78C9-F173-54B3-8CBB6B6D5BF8}"/>
              </a:ext>
            </a:extLst>
          </p:cNvPr>
          <p:cNvPicPr>
            <a:picLocks noChangeAspect="1"/>
          </p:cNvPicPr>
          <p:nvPr/>
        </p:nvPicPr>
        <p:blipFill>
          <a:blip r:embed="rId4"/>
          <a:stretch>
            <a:fillRect/>
          </a:stretch>
        </p:blipFill>
        <p:spPr>
          <a:xfrm>
            <a:off x="2836769" y="5812558"/>
            <a:ext cx="3599840" cy="2500488"/>
          </a:xfrm>
          <a:prstGeom prst="rect">
            <a:avLst/>
          </a:prstGeom>
        </p:spPr>
      </p:pic>
      <p:pic>
        <p:nvPicPr>
          <p:cNvPr id="4" name="Bilde 3">
            <a:extLst>
              <a:ext uri="{FF2B5EF4-FFF2-40B4-BE49-F238E27FC236}">
                <a16:creationId xmlns:a16="http://schemas.microsoft.com/office/drawing/2014/main" id="{ED3E04B9-7B04-6336-17A0-8441762F668A}"/>
              </a:ext>
            </a:extLst>
          </p:cNvPr>
          <p:cNvPicPr>
            <a:picLocks noChangeAspect="1"/>
          </p:cNvPicPr>
          <p:nvPr/>
        </p:nvPicPr>
        <p:blipFill>
          <a:blip r:embed="rId5"/>
          <a:stretch>
            <a:fillRect/>
          </a:stretch>
        </p:blipFill>
        <p:spPr>
          <a:xfrm>
            <a:off x="452172" y="3984327"/>
            <a:ext cx="2505425" cy="790685"/>
          </a:xfrm>
          <a:prstGeom prst="rect">
            <a:avLst/>
          </a:prstGeom>
        </p:spPr>
      </p:pic>
      <p:pic>
        <p:nvPicPr>
          <p:cNvPr id="7" name="Bilde 6">
            <a:extLst>
              <a:ext uri="{FF2B5EF4-FFF2-40B4-BE49-F238E27FC236}">
                <a16:creationId xmlns:a16="http://schemas.microsoft.com/office/drawing/2014/main" id="{B274C55F-0525-E86D-47F9-BA3482F36E58}"/>
              </a:ext>
            </a:extLst>
          </p:cNvPr>
          <p:cNvPicPr>
            <a:picLocks noChangeAspect="1"/>
          </p:cNvPicPr>
          <p:nvPr/>
        </p:nvPicPr>
        <p:blipFill>
          <a:blip r:embed="rId6"/>
          <a:stretch>
            <a:fillRect/>
          </a:stretch>
        </p:blipFill>
        <p:spPr>
          <a:xfrm>
            <a:off x="452172" y="4965542"/>
            <a:ext cx="1876687" cy="952633"/>
          </a:xfrm>
          <a:prstGeom prst="rect">
            <a:avLst/>
          </a:prstGeom>
        </p:spPr>
      </p:pic>
      <p:sp>
        <p:nvSpPr>
          <p:cNvPr id="18" name="TekstSylinder 17">
            <a:extLst>
              <a:ext uri="{FF2B5EF4-FFF2-40B4-BE49-F238E27FC236}">
                <a16:creationId xmlns:a16="http://schemas.microsoft.com/office/drawing/2014/main" id="{9CCD1518-91E1-072D-9D7B-8DD58D20C5D0}"/>
              </a:ext>
            </a:extLst>
          </p:cNvPr>
          <p:cNvSpPr txBox="1"/>
          <p:nvPr/>
        </p:nvSpPr>
        <p:spPr>
          <a:xfrm>
            <a:off x="3597252" y="4266259"/>
            <a:ext cx="2703005" cy="430887"/>
          </a:xfrm>
          <a:prstGeom prst="rect">
            <a:avLst/>
          </a:prstGeom>
          <a:noFill/>
          <a:ln>
            <a:solidFill>
              <a:schemeClr val="tx1"/>
            </a:solidFill>
          </a:ln>
        </p:spPr>
        <p:txBody>
          <a:bodyPr wrap="square" rtlCol="0">
            <a:spAutoFit/>
          </a:bodyPr>
          <a:lstStyle/>
          <a:p>
            <a:r>
              <a:rPr lang="nb-NO" sz="1100" dirty="0"/>
              <a:t>Plotter x- og y-verdiene. Beregner deretter den gjennomsnittlige akselerasjonen.</a:t>
            </a:r>
          </a:p>
        </p:txBody>
      </p:sp>
      <p:cxnSp>
        <p:nvCxnSpPr>
          <p:cNvPr id="20" name="Rett pilkobling 19">
            <a:extLst>
              <a:ext uri="{FF2B5EF4-FFF2-40B4-BE49-F238E27FC236}">
                <a16:creationId xmlns:a16="http://schemas.microsoft.com/office/drawing/2014/main" id="{44ACD272-319B-F596-35A9-DD57AD9D6BB3}"/>
              </a:ext>
            </a:extLst>
          </p:cNvPr>
          <p:cNvCxnSpPr>
            <a:cxnSpLocks/>
          </p:cNvCxnSpPr>
          <p:nvPr/>
        </p:nvCxnSpPr>
        <p:spPr>
          <a:xfrm>
            <a:off x="2937823" y="4394699"/>
            <a:ext cx="478972" cy="0"/>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1" name="TekstSylinder 20">
            <a:extLst>
              <a:ext uri="{FF2B5EF4-FFF2-40B4-BE49-F238E27FC236}">
                <a16:creationId xmlns:a16="http://schemas.microsoft.com/office/drawing/2014/main" id="{8347F3DB-9377-45D3-4320-2A0D69FFD9E9}"/>
              </a:ext>
            </a:extLst>
          </p:cNvPr>
          <p:cNvSpPr txBox="1"/>
          <p:nvPr/>
        </p:nvSpPr>
        <p:spPr>
          <a:xfrm>
            <a:off x="3597252" y="5166146"/>
            <a:ext cx="2703005" cy="600164"/>
          </a:xfrm>
          <a:prstGeom prst="rect">
            <a:avLst/>
          </a:prstGeom>
          <a:noFill/>
          <a:ln>
            <a:solidFill>
              <a:schemeClr val="tx1"/>
            </a:solidFill>
          </a:ln>
        </p:spPr>
        <p:txBody>
          <a:bodyPr wrap="square" rtlCol="0">
            <a:spAutoFit/>
          </a:bodyPr>
          <a:lstStyle/>
          <a:p>
            <a:r>
              <a:rPr lang="nb-NO" sz="1100" dirty="0"/>
              <a:t>Bruker </a:t>
            </a:r>
            <a:r>
              <a:rPr lang="nb-NO" sz="1100" dirty="0" err="1"/>
              <a:t>ettpunktsformelen</a:t>
            </a:r>
            <a:r>
              <a:rPr lang="nb-NO" sz="1100" dirty="0"/>
              <a:t> til å finne funksjonsuttrykket til den røde linja på figuren. Til sist plotter vi linja.</a:t>
            </a:r>
          </a:p>
        </p:txBody>
      </p:sp>
      <p:cxnSp>
        <p:nvCxnSpPr>
          <p:cNvPr id="22" name="Rett pilkobling 21">
            <a:extLst>
              <a:ext uri="{FF2B5EF4-FFF2-40B4-BE49-F238E27FC236}">
                <a16:creationId xmlns:a16="http://schemas.microsoft.com/office/drawing/2014/main" id="{A3C016C9-263E-31B4-C5FB-4DA8ABD7E9CB}"/>
              </a:ext>
            </a:extLst>
          </p:cNvPr>
          <p:cNvCxnSpPr>
            <a:cxnSpLocks/>
          </p:cNvCxnSpPr>
          <p:nvPr/>
        </p:nvCxnSpPr>
        <p:spPr>
          <a:xfrm>
            <a:off x="2883088" y="5356133"/>
            <a:ext cx="478972" cy="0"/>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6" name="TekstSylinder 25">
            <a:extLst>
              <a:ext uri="{FF2B5EF4-FFF2-40B4-BE49-F238E27FC236}">
                <a16:creationId xmlns:a16="http://schemas.microsoft.com/office/drawing/2014/main" id="{98842A2D-988C-4C24-41D3-046EBC8FA74D}"/>
              </a:ext>
            </a:extLst>
          </p:cNvPr>
          <p:cNvSpPr txBox="1"/>
          <p:nvPr/>
        </p:nvSpPr>
        <p:spPr>
          <a:xfrm>
            <a:off x="425295" y="7942133"/>
            <a:ext cx="2360134" cy="600164"/>
          </a:xfrm>
          <a:prstGeom prst="rect">
            <a:avLst/>
          </a:prstGeom>
          <a:noFill/>
          <a:ln>
            <a:solidFill>
              <a:schemeClr val="tx1"/>
            </a:solidFill>
          </a:ln>
        </p:spPr>
        <p:txBody>
          <a:bodyPr wrap="square" rtlCol="0">
            <a:spAutoFit/>
          </a:bodyPr>
          <a:lstStyle/>
          <a:p>
            <a:r>
              <a:rPr lang="nb-NO" sz="1100" dirty="0"/>
              <a:t>Plotter grafen og beregner gjennomsnittlig akselerasjon for x-verdier i nærheten av hverandre.</a:t>
            </a:r>
          </a:p>
        </p:txBody>
      </p:sp>
      <p:sp>
        <p:nvSpPr>
          <p:cNvPr id="28" name="TekstSylinder 27">
            <a:extLst>
              <a:ext uri="{FF2B5EF4-FFF2-40B4-BE49-F238E27FC236}">
                <a16:creationId xmlns:a16="http://schemas.microsoft.com/office/drawing/2014/main" id="{4464AAEF-08BC-DA5B-E8F7-1450BAE9659B}"/>
              </a:ext>
            </a:extLst>
          </p:cNvPr>
          <p:cNvSpPr txBox="1"/>
          <p:nvPr/>
        </p:nvSpPr>
        <p:spPr>
          <a:xfrm>
            <a:off x="3060734" y="8469016"/>
            <a:ext cx="914180" cy="938719"/>
          </a:xfrm>
          <a:prstGeom prst="rect">
            <a:avLst/>
          </a:prstGeom>
          <a:noFill/>
          <a:ln>
            <a:solidFill>
              <a:schemeClr val="tx1"/>
            </a:solidFill>
          </a:ln>
        </p:spPr>
        <p:txBody>
          <a:bodyPr wrap="square" rtlCol="0">
            <a:spAutoFit/>
          </a:bodyPr>
          <a:lstStyle/>
          <a:p>
            <a:r>
              <a:rPr lang="nb-NO" sz="1100" dirty="0"/>
              <a:t>Bruker </a:t>
            </a:r>
            <a:r>
              <a:rPr lang="nb-NO" sz="1100" dirty="0" err="1"/>
              <a:t>ettpunktsformelen</a:t>
            </a:r>
            <a:r>
              <a:rPr lang="nb-NO" sz="1100" dirty="0"/>
              <a:t> og plotter den røde linja.</a:t>
            </a:r>
          </a:p>
        </p:txBody>
      </p:sp>
      <p:cxnSp>
        <p:nvCxnSpPr>
          <p:cNvPr id="29" name="Rett pilkobling 28">
            <a:extLst>
              <a:ext uri="{FF2B5EF4-FFF2-40B4-BE49-F238E27FC236}">
                <a16:creationId xmlns:a16="http://schemas.microsoft.com/office/drawing/2014/main" id="{62874A66-C6FD-7C61-E6F9-1FE952ABB025}"/>
              </a:ext>
            </a:extLst>
          </p:cNvPr>
          <p:cNvCxnSpPr>
            <a:cxnSpLocks/>
          </p:cNvCxnSpPr>
          <p:nvPr/>
        </p:nvCxnSpPr>
        <p:spPr>
          <a:xfrm>
            <a:off x="4063444" y="8693360"/>
            <a:ext cx="375206" cy="0"/>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31" name="Bilde 30">
            <a:extLst>
              <a:ext uri="{FF2B5EF4-FFF2-40B4-BE49-F238E27FC236}">
                <a16:creationId xmlns:a16="http://schemas.microsoft.com/office/drawing/2014/main" id="{4F29F7D7-DA6D-5E69-A229-915667FF33C0}"/>
              </a:ext>
            </a:extLst>
          </p:cNvPr>
          <p:cNvPicPr>
            <a:picLocks noChangeAspect="1"/>
          </p:cNvPicPr>
          <p:nvPr/>
        </p:nvPicPr>
        <p:blipFill>
          <a:blip r:embed="rId7"/>
          <a:stretch>
            <a:fillRect/>
          </a:stretch>
        </p:blipFill>
        <p:spPr>
          <a:xfrm>
            <a:off x="425295" y="8769471"/>
            <a:ext cx="2457793" cy="638264"/>
          </a:xfrm>
          <a:prstGeom prst="rect">
            <a:avLst/>
          </a:prstGeom>
        </p:spPr>
      </p:pic>
      <p:cxnSp>
        <p:nvCxnSpPr>
          <p:cNvPr id="27" name="Rett pilkobling 26">
            <a:extLst>
              <a:ext uri="{FF2B5EF4-FFF2-40B4-BE49-F238E27FC236}">
                <a16:creationId xmlns:a16="http://schemas.microsoft.com/office/drawing/2014/main" id="{4B4D6CDC-50A8-63CF-E5AD-BFB8D2ED83C3}"/>
              </a:ext>
            </a:extLst>
          </p:cNvPr>
          <p:cNvCxnSpPr>
            <a:cxnSpLocks/>
          </p:cNvCxnSpPr>
          <p:nvPr/>
        </p:nvCxnSpPr>
        <p:spPr>
          <a:xfrm>
            <a:off x="1704884" y="8620878"/>
            <a:ext cx="0" cy="297185"/>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36" name="Bilde 35">
            <a:extLst>
              <a:ext uri="{FF2B5EF4-FFF2-40B4-BE49-F238E27FC236}">
                <a16:creationId xmlns:a16="http://schemas.microsoft.com/office/drawing/2014/main" id="{93542D21-C2FE-20DD-34C1-FE410F578F98}"/>
              </a:ext>
            </a:extLst>
          </p:cNvPr>
          <p:cNvPicPr>
            <a:picLocks noChangeAspect="1"/>
          </p:cNvPicPr>
          <p:nvPr/>
        </p:nvPicPr>
        <p:blipFill>
          <a:blip r:embed="rId8"/>
          <a:stretch>
            <a:fillRect/>
          </a:stretch>
        </p:blipFill>
        <p:spPr>
          <a:xfrm>
            <a:off x="4588257" y="8508889"/>
            <a:ext cx="1829055" cy="771633"/>
          </a:xfrm>
          <a:prstGeom prst="rect">
            <a:avLst/>
          </a:prstGeom>
        </p:spPr>
      </p:pic>
    </p:spTree>
    <p:extLst>
      <p:ext uri="{BB962C8B-B14F-4D97-AF65-F5344CB8AC3E}">
        <p14:creationId xmlns:p14="http://schemas.microsoft.com/office/powerpoint/2010/main" val="2989020361"/>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287</TotalTime>
  <Words>841</Words>
  <Application>Microsoft Office PowerPoint</Application>
  <PresentationFormat>A4 (210 x 297 mm)</PresentationFormat>
  <Paragraphs>61</Paragraphs>
  <Slides>3</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3</vt:i4>
      </vt:variant>
    </vt:vector>
  </HeadingPairs>
  <TitlesOfParts>
    <vt:vector size="8" baseType="lpstr">
      <vt:lpstr>Arial</vt:lpstr>
      <vt:lpstr>Calibri</vt:lpstr>
      <vt:lpstr>Calibri Light</vt:lpstr>
      <vt:lpstr>Cambria Math</vt:lpstr>
      <vt:lpstr>Office-tema</vt:lpstr>
      <vt:lpstr>Opplegg 12 – Momentan vekstfart og speedometer</vt:lpstr>
      <vt:lpstr>Lag et speedometer med micro:bit</vt:lpstr>
      <vt:lpstr>Momentan vekstfart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Opplegg 12 – Momentan vekstfart</dc:title>
  <dc:creator>Ellen Egeland Flø</dc:creator>
  <cp:lastModifiedBy>Ellen Egeland Flø</cp:lastModifiedBy>
  <cp:revision>1</cp:revision>
  <dcterms:created xsi:type="dcterms:W3CDTF">2022-04-28T08:08:02Z</dcterms:created>
  <dcterms:modified xsi:type="dcterms:W3CDTF">2022-06-26T09:33:25Z</dcterms:modified>
</cp:coreProperties>
</file>