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3" r:id="rId2"/>
    <p:sldId id="420" r:id="rId3"/>
    <p:sldId id="41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8F203-FFEA-4881-8E91-6E1E2B76D9A4}" v="24" dt="2022-06-04T09:45:09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Raphael Holen Bjørndal" userId="bb8ae104-39df-42a4-b412-2a5ae37292a8" providerId="ADAL" clId="{7148F203-FFEA-4881-8E91-6E1E2B76D9A4}"/>
    <pc:docChg chg="undo custSel modSld">
      <pc:chgData name="Alexander Raphael Holen Bjørndal" userId="bb8ae104-39df-42a4-b412-2a5ae37292a8" providerId="ADAL" clId="{7148F203-FFEA-4881-8E91-6E1E2B76D9A4}" dt="2022-06-04T10:03:15.579" v="1433" actId="1076"/>
      <pc:docMkLst>
        <pc:docMk/>
      </pc:docMkLst>
      <pc:sldChg chg="modSp mod">
        <pc:chgData name="Alexander Raphael Holen Bjørndal" userId="bb8ae104-39df-42a4-b412-2a5ae37292a8" providerId="ADAL" clId="{7148F203-FFEA-4881-8E91-6E1E2B76D9A4}" dt="2022-06-04T10:03:08.493" v="1432" actId="1076"/>
        <pc:sldMkLst>
          <pc:docMk/>
          <pc:sldMk cId="483235074" sldId="258"/>
        </pc:sldMkLst>
        <pc:spChg chg="mod">
          <ac:chgData name="Alexander Raphael Holen Bjørndal" userId="bb8ae104-39df-42a4-b412-2a5ae37292a8" providerId="ADAL" clId="{7148F203-FFEA-4881-8E91-6E1E2B76D9A4}" dt="2022-06-04T09:52:48.365" v="1371" actId="20577"/>
          <ac:spMkLst>
            <pc:docMk/>
            <pc:sldMk cId="483235074" sldId="258"/>
            <ac:spMk id="4" creationId="{B1F6FFCE-2AAF-4D48-A3F0-13D1333854A2}"/>
          </ac:spMkLst>
        </pc:spChg>
        <pc:picChg chg="mod">
          <ac:chgData name="Alexander Raphael Holen Bjørndal" userId="bb8ae104-39df-42a4-b412-2a5ae37292a8" providerId="ADAL" clId="{7148F203-FFEA-4881-8E91-6E1E2B76D9A4}" dt="2022-06-04T10:03:08.493" v="1432" actId="1076"/>
          <ac:picMkLst>
            <pc:docMk/>
            <pc:sldMk cId="483235074" sldId="258"/>
            <ac:picMk id="19" creationId="{770D21CD-FB94-FDB3-E9E9-6D7A1CFF1CAC}"/>
          </ac:picMkLst>
        </pc:picChg>
      </pc:sldChg>
      <pc:sldChg chg="addSp modSp mod">
        <pc:chgData name="Alexander Raphael Holen Bjørndal" userId="bb8ae104-39df-42a4-b412-2a5ae37292a8" providerId="ADAL" clId="{7148F203-FFEA-4881-8E91-6E1E2B76D9A4}" dt="2022-06-04T09:49:31.216" v="1264" actId="1076"/>
        <pc:sldMkLst>
          <pc:docMk/>
          <pc:sldMk cId="2182483089" sldId="419"/>
        </pc:sldMkLst>
        <pc:spChg chg="mod">
          <ac:chgData name="Alexander Raphael Holen Bjørndal" userId="bb8ae104-39df-42a4-b412-2a5ae37292a8" providerId="ADAL" clId="{7148F203-FFEA-4881-8E91-6E1E2B76D9A4}" dt="2022-06-04T09:40:26.007" v="654" actId="122"/>
          <ac:spMkLst>
            <pc:docMk/>
            <pc:sldMk cId="2182483089" sldId="419"/>
            <ac:spMk id="2" creationId="{898DB7F1-7FBE-4B46-BC68-856FF09ADEEC}"/>
          </ac:spMkLst>
        </pc:spChg>
        <pc:spChg chg="add mod">
          <ac:chgData name="Alexander Raphael Holen Bjørndal" userId="bb8ae104-39df-42a4-b412-2a5ae37292a8" providerId="ADAL" clId="{7148F203-FFEA-4881-8E91-6E1E2B76D9A4}" dt="2022-06-04T09:45:29.188" v="1216" actId="1076"/>
          <ac:spMkLst>
            <pc:docMk/>
            <pc:sldMk cId="2182483089" sldId="419"/>
            <ac:spMk id="3" creationId="{63400C60-C5E9-AEAA-B856-B2B96033EA13}"/>
          </ac:spMkLst>
        </pc:spChg>
        <pc:spChg chg="mod">
          <ac:chgData name="Alexander Raphael Holen Bjørndal" userId="bb8ae104-39df-42a4-b412-2a5ae37292a8" providerId="ADAL" clId="{7148F203-FFEA-4881-8E91-6E1E2B76D9A4}" dt="2022-06-04T09:48:40.961" v="1252" actId="20577"/>
          <ac:spMkLst>
            <pc:docMk/>
            <pc:sldMk cId="2182483089" sldId="419"/>
            <ac:spMk id="7" creationId="{CC7A6D8E-F0BC-42C1-8F27-CAD53D0891DF}"/>
          </ac:spMkLst>
        </pc:spChg>
        <pc:picChg chg="mod">
          <ac:chgData name="Alexander Raphael Holen Bjørndal" userId="bb8ae104-39df-42a4-b412-2a5ae37292a8" providerId="ADAL" clId="{7148F203-FFEA-4881-8E91-6E1E2B76D9A4}" dt="2022-06-04T09:47:07.090" v="1219" actId="14100"/>
          <ac:picMkLst>
            <pc:docMk/>
            <pc:sldMk cId="2182483089" sldId="419"/>
            <ac:picMk id="6" creationId="{66603FF8-3F86-DAAF-F2B1-F7A1590C50E3}"/>
          </ac:picMkLst>
        </pc:picChg>
        <pc:picChg chg="mod">
          <ac:chgData name="Alexander Raphael Holen Bjørndal" userId="bb8ae104-39df-42a4-b412-2a5ae37292a8" providerId="ADAL" clId="{7148F203-FFEA-4881-8E91-6E1E2B76D9A4}" dt="2022-06-04T09:47:55.833" v="1224" actId="1076"/>
          <ac:picMkLst>
            <pc:docMk/>
            <pc:sldMk cId="2182483089" sldId="419"/>
            <ac:picMk id="9" creationId="{31CDFD20-5D37-2193-E6F4-4B9F398FD2FA}"/>
          </ac:picMkLst>
        </pc:picChg>
        <pc:picChg chg="mod">
          <ac:chgData name="Alexander Raphael Holen Bjørndal" userId="bb8ae104-39df-42a4-b412-2a5ae37292a8" providerId="ADAL" clId="{7148F203-FFEA-4881-8E91-6E1E2B76D9A4}" dt="2022-06-04T09:48:03.499" v="1226" actId="1076"/>
          <ac:picMkLst>
            <pc:docMk/>
            <pc:sldMk cId="2182483089" sldId="419"/>
            <ac:picMk id="11" creationId="{7FA97120-A956-A1EF-1CF9-2FDFA05A88D1}"/>
          </ac:picMkLst>
        </pc:picChg>
        <pc:picChg chg="mod">
          <ac:chgData name="Alexander Raphael Holen Bjørndal" userId="bb8ae104-39df-42a4-b412-2a5ae37292a8" providerId="ADAL" clId="{7148F203-FFEA-4881-8E91-6E1E2B76D9A4}" dt="2022-06-04T09:49:26.461" v="1261" actId="1076"/>
          <ac:picMkLst>
            <pc:docMk/>
            <pc:sldMk cId="2182483089" sldId="419"/>
            <ac:picMk id="13" creationId="{02F22486-6DC5-036E-3F7F-455719590898}"/>
          </ac:picMkLst>
        </pc:picChg>
        <pc:picChg chg="mod">
          <ac:chgData name="Alexander Raphael Holen Bjørndal" userId="bb8ae104-39df-42a4-b412-2a5ae37292a8" providerId="ADAL" clId="{7148F203-FFEA-4881-8E91-6E1E2B76D9A4}" dt="2022-06-04T09:49:29.707" v="1263" actId="1076"/>
          <ac:picMkLst>
            <pc:docMk/>
            <pc:sldMk cId="2182483089" sldId="419"/>
            <ac:picMk id="19" creationId="{2490EBF1-B6D0-9DF1-324D-6FA33F3086AF}"/>
          </ac:picMkLst>
        </pc:picChg>
        <pc:picChg chg="mod">
          <ac:chgData name="Alexander Raphael Holen Bjørndal" userId="bb8ae104-39df-42a4-b412-2a5ae37292a8" providerId="ADAL" clId="{7148F203-FFEA-4881-8E91-6E1E2B76D9A4}" dt="2022-06-04T09:49:31.216" v="1264" actId="1076"/>
          <ac:picMkLst>
            <pc:docMk/>
            <pc:sldMk cId="2182483089" sldId="419"/>
            <ac:picMk id="21" creationId="{DE6DE59B-D94B-91B6-A9C1-8B8FB4BECA05}"/>
          </ac:picMkLst>
        </pc:picChg>
        <pc:picChg chg="mod">
          <ac:chgData name="Alexander Raphael Holen Bjørndal" userId="bb8ae104-39df-42a4-b412-2a5ae37292a8" providerId="ADAL" clId="{7148F203-FFEA-4881-8E91-6E1E2B76D9A4}" dt="2022-06-04T09:49:28.351" v="1262" actId="1076"/>
          <ac:picMkLst>
            <pc:docMk/>
            <pc:sldMk cId="2182483089" sldId="419"/>
            <ac:picMk id="23" creationId="{75DD089E-B0E4-8F2C-2865-71246ABBF400}"/>
          </ac:picMkLst>
        </pc:picChg>
      </pc:sldChg>
      <pc:sldChg chg="addSp delSp modSp mod">
        <pc:chgData name="Alexander Raphael Holen Bjørndal" userId="bb8ae104-39df-42a4-b412-2a5ae37292a8" providerId="ADAL" clId="{7148F203-FFEA-4881-8E91-6E1E2B76D9A4}" dt="2022-06-04T09:44:26.856" v="1195" actId="1076"/>
        <pc:sldMkLst>
          <pc:docMk/>
          <pc:sldMk cId="3164745756" sldId="420"/>
        </pc:sldMkLst>
        <pc:spChg chg="mod">
          <ac:chgData name="Alexander Raphael Holen Bjørndal" userId="bb8ae104-39df-42a4-b412-2a5ae37292a8" providerId="ADAL" clId="{7148F203-FFEA-4881-8E91-6E1E2B76D9A4}" dt="2022-06-04T09:40:26.526" v="655" actId="122"/>
          <ac:spMkLst>
            <pc:docMk/>
            <pc:sldMk cId="3164745756" sldId="420"/>
            <ac:spMk id="4" creationId="{FE44B184-D689-4295-97FB-2CE27D8ECB3F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7" creationId="{0BB5FAC9-5E67-692B-9F4F-D9CFF503FFE0}"/>
          </ac:spMkLst>
        </pc:spChg>
        <pc:spChg chg="add mod">
          <ac:chgData name="Alexander Raphael Holen Bjørndal" userId="bb8ae104-39df-42a4-b412-2a5ae37292a8" providerId="ADAL" clId="{7148F203-FFEA-4881-8E91-6E1E2B76D9A4}" dt="2022-06-03T21:23:47.176" v="207" actId="404"/>
          <ac:spMkLst>
            <pc:docMk/>
            <pc:sldMk cId="3164745756" sldId="420"/>
            <ac:spMk id="11" creationId="{157E2B61-A454-8C54-3875-BAA99B3E861B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16" creationId="{5F3FA2EE-F143-30A8-1B01-F39400FF586C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18" creationId="{A4C74126-C743-4F3B-6394-2DAE4B955349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23" creationId="{CF1A4F67-B827-B64B-8A5D-CEBA18A33506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24" creationId="{641007E3-B91F-B23E-5BA4-A1BA4402E672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25" creationId="{9A0DF5F7-0413-ECCB-A5BC-5A0291430BF0}"/>
          </ac:spMkLst>
        </pc:spChg>
        <pc:spChg chg="add mod">
          <ac:chgData name="Alexander Raphael Holen Bjørndal" userId="bb8ae104-39df-42a4-b412-2a5ae37292a8" providerId="ADAL" clId="{7148F203-FFEA-4881-8E91-6E1E2B76D9A4}" dt="2022-06-04T09:44:26.856" v="1195" actId="1076"/>
          <ac:spMkLst>
            <pc:docMk/>
            <pc:sldMk cId="3164745756" sldId="420"/>
            <ac:spMk id="26" creationId="{5031CCD1-203A-F28E-916E-F2C30EC688D6}"/>
          </ac:spMkLst>
        </pc:spChg>
        <pc:spChg chg="add mod">
          <ac:chgData name="Alexander Raphael Holen Bjørndal" userId="bb8ae104-39df-42a4-b412-2a5ae37292a8" providerId="ADAL" clId="{7148F203-FFEA-4881-8E91-6E1E2B76D9A4}" dt="2022-06-03T21:24:10.282" v="221" actId="1076"/>
          <ac:spMkLst>
            <pc:docMk/>
            <pc:sldMk cId="3164745756" sldId="420"/>
            <ac:spMk id="27" creationId="{448218FF-494C-40F1-0990-C47051F41CD4}"/>
          </ac:spMkLst>
        </pc:spChg>
        <pc:spChg chg="add mod">
          <ac:chgData name="Alexander Raphael Holen Bjørndal" userId="bb8ae104-39df-42a4-b412-2a5ae37292a8" providerId="ADAL" clId="{7148F203-FFEA-4881-8E91-6E1E2B76D9A4}" dt="2022-06-03T21:25:53.846" v="233" actId="1076"/>
          <ac:spMkLst>
            <pc:docMk/>
            <pc:sldMk cId="3164745756" sldId="420"/>
            <ac:spMk id="28" creationId="{4D0CC8F1-CCD1-22F6-B375-1E8472C6E453}"/>
          </ac:spMkLst>
        </pc:spChg>
        <pc:picChg chg="del">
          <ac:chgData name="Alexander Raphael Holen Bjørndal" userId="bb8ae104-39df-42a4-b412-2a5ae37292a8" providerId="ADAL" clId="{7148F203-FFEA-4881-8E91-6E1E2B76D9A4}" dt="2022-06-03T21:23:11.307" v="176" actId="478"/>
          <ac:picMkLst>
            <pc:docMk/>
            <pc:sldMk cId="3164745756" sldId="420"/>
            <ac:picMk id="3" creationId="{C7BC6CD7-7A7D-5E42-B8F0-2C1E9AD74072}"/>
          </ac:picMkLst>
        </pc:picChg>
        <pc:picChg chg="add mod ord">
          <ac:chgData name="Alexander Raphael Holen Bjørndal" userId="bb8ae104-39df-42a4-b412-2a5ae37292a8" providerId="ADAL" clId="{7148F203-FFEA-4881-8E91-6E1E2B76D9A4}" dt="2022-06-04T09:44:26.856" v="1195" actId="1076"/>
          <ac:picMkLst>
            <pc:docMk/>
            <pc:sldMk cId="3164745756" sldId="420"/>
            <ac:picMk id="5" creationId="{38076973-569F-9AA5-C8A8-336CB5A1921A}"/>
          </ac:picMkLst>
        </pc:picChg>
        <pc:picChg chg="del">
          <ac:chgData name="Alexander Raphael Holen Bjørndal" userId="bb8ae104-39df-42a4-b412-2a5ae37292a8" providerId="ADAL" clId="{7148F203-FFEA-4881-8E91-6E1E2B76D9A4}" dt="2022-06-03T21:25:23.701" v="222" actId="478"/>
          <ac:picMkLst>
            <pc:docMk/>
            <pc:sldMk cId="3164745756" sldId="420"/>
            <ac:picMk id="6" creationId="{BF58F308-FD35-F67A-6E26-C89FAB811FA2}"/>
          </ac:picMkLst>
        </pc:picChg>
        <pc:picChg chg="add mod">
          <ac:chgData name="Alexander Raphael Holen Bjørndal" userId="bb8ae104-39df-42a4-b412-2a5ae37292a8" providerId="ADAL" clId="{7148F203-FFEA-4881-8E91-6E1E2B76D9A4}" dt="2022-06-03T21:23:26.569" v="188" actId="14100"/>
          <ac:picMkLst>
            <pc:docMk/>
            <pc:sldMk cId="3164745756" sldId="420"/>
            <ac:picMk id="10" creationId="{82DC707A-B30A-B537-B773-16D3A77DA04A}"/>
          </ac:picMkLst>
        </pc:picChg>
        <pc:picChg chg="add mod">
          <ac:chgData name="Alexander Raphael Holen Bjørndal" userId="bb8ae104-39df-42a4-b412-2a5ae37292a8" providerId="ADAL" clId="{7148F203-FFEA-4881-8E91-6E1E2B76D9A4}" dt="2022-06-03T21:25:43.095" v="231" actId="1076"/>
          <ac:picMkLst>
            <pc:docMk/>
            <pc:sldMk cId="3164745756" sldId="420"/>
            <ac:picMk id="13" creationId="{FC9FF98B-9641-79F6-9448-7E45CD7D2860}"/>
          </ac:picMkLst>
        </pc:picChg>
        <pc:picChg chg="del">
          <ac:chgData name="Alexander Raphael Holen Bjørndal" userId="bb8ae104-39df-42a4-b412-2a5ae37292a8" providerId="ADAL" clId="{7148F203-FFEA-4881-8E91-6E1E2B76D9A4}" dt="2022-06-03T21:15:12.378" v="5" actId="478"/>
          <ac:picMkLst>
            <pc:docMk/>
            <pc:sldMk cId="3164745756" sldId="420"/>
            <ac:picMk id="20" creationId="{7307D329-85BE-E531-8A25-B6DAEE1BB8F9}"/>
          </ac:picMkLst>
        </pc:picChg>
      </pc:sldChg>
      <pc:sldChg chg="addSp delSp modSp mod">
        <pc:chgData name="Alexander Raphael Holen Bjørndal" userId="bb8ae104-39df-42a4-b412-2a5ae37292a8" providerId="ADAL" clId="{7148F203-FFEA-4881-8E91-6E1E2B76D9A4}" dt="2022-06-04T10:02:24.199" v="1430" actId="478"/>
        <pc:sldMkLst>
          <pc:docMk/>
          <pc:sldMk cId="1192394987" sldId="423"/>
        </pc:sldMkLst>
        <pc:spChg chg="mod">
          <ac:chgData name="Alexander Raphael Holen Bjørndal" userId="bb8ae104-39df-42a4-b412-2a5ae37292a8" providerId="ADAL" clId="{7148F203-FFEA-4881-8E91-6E1E2B76D9A4}" dt="2022-06-04T09:58:05.396" v="1390" actId="1076"/>
          <ac:spMkLst>
            <pc:docMk/>
            <pc:sldMk cId="1192394987" sldId="423"/>
            <ac:spMk id="4" creationId="{FE44B184-D689-4295-97FB-2CE27D8ECB3F}"/>
          </ac:spMkLst>
        </pc:spChg>
        <pc:spChg chg="mod ord">
          <ac:chgData name="Alexander Raphael Holen Bjørndal" userId="bb8ae104-39df-42a4-b412-2a5ae37292a8" providerId="ADAL" clId="{7148F203-FFEA-4881-8E91-6E1E2B76D9A4}" dt="2022-06-04T09:57:09.807" v="1388" actId="1076"/>
          <ac:spMkLst>
            <pc:docMk/>
            <pc:sldMk cId="1192394987" sldId="423"/>
            <ac:spMk id="5" creationId="{919D0623-7B6D-4823-832B-4AB6F112AEB3}"/>
          </ac:spMkLst>
        </pc:spChg>
        <pc:spChg chg="mod ord">
          <ac:chgData name="Alexander Raphael Holen Bjørndal" userId="bb8ae104-39df-42a4-b412-2a5ae37292a8" providerId="ADAL" clId="{7148F203-FFEA-4881-8E91-6E1E2B76D9A4}" dt="2022-06-04T09:36:15.355" v="479" actId="1076"/>
          <ac:spMkLst>
            <pc:docMk/>
            <pc:sldMk cId="1192394987" sldId="423"/>
            <ac:spMk id="7" creationId="{113CADC0-479B-424E-9A87-038434346627}"/>
          </ac:spMkLst>
        </pc:spChg>
        <pc:spChg chg="mod">
          <ac:chgData name="Alexander Raphael Holen Bjørndal" userId="bb8ae104-39df-42a4-b412-2a5ae37292a8" providerId="ADAL" clId="{7148F203-FFEA-4881-8E91-6E1E2B76D9A4}" dt="2022-06-04T09:42:02.597" v="898" actId="948"/>
          <ac:spMkLst>
            <pc:docMk/>
            <pc:sldMk cId="1192394987" sldId="423"/>
            <ac:spMk id="9" creationId="{20F48C83-29BB-4CB4-9458-0A2132DA0C28}"/>
          </ac:spMkLst>
        </pc:spChg>
        <pc:spChg chg="del mod">
          <ac:chgData name="Alexander Raphael Holen Bjørndal" userId="bb8ae104-39df-42a4-b412-2a5ae37292a8" providerId="ADAL" clId="{7148F203-FFEA-4881-8E91-6E1E2B76D9A4}" dt="2022-06-04T09:39:59.255" v="650"/>
          <ac:spMkLst>
            <pc:docMk/>
            <pc:sldMk cId="1192394987" sldId="423"/>
            <ac:spMk id="10" creationId="{CA306D64-1BF9-4619-8764-6794D974D7BF}"/>
          </ac:spMkLst>
        </pc:spChg>
        <pc:spChg chg="mod ord">
          <ac:chgData name="Alexander Raphael Holen Bjørndal" userId="bb8ae104-39df-42a4-b412-2a5ae37292a8" providerId="ADAL" clId="{7148F203-FFEA-4881-8E91-6E1E2B76D9A4}" dt="2022-06-04T09:57:11.570" v="1389" actId="1076"/>
          <ac:spMkLst>
            <pc:docMk/>
            <pc:sldMk cId="1192394987" sldId="423"/>
            <ac:spMk id="11" creationId="{0D0E0F3B-E798-4B34-B8A5-81FC0478E426}"/>
          </ac:spMkLst>
        </pc:spChg>
        <pc:spChg chg="add mod ord">
          <ac:chgData name="Alexander Raphael Holen Bjørndal" userId="bb8ae104-39df-42a4-b412-2a5ae37292a8" providerId="ADAL" clId="{7148F203-FFEA-4881-8E91-6E1E2B76D9A4}" dt="2022-06-04T09:25:56.808" v="294" actId="1076"/>
          <ac:spMkLst>
            <pc:docMk/>
            <pc:sldMk cId="1192394987" sldId="423"/>
            <ac:spMk id="12" creationId="{AC3194F2-79EC-DED7-303F-FC114DD0FC31}"/>
          </ac:spMkLst>
        </pc:spChg>
        <pc:spChg chg="mod">
          <ac:chgData name="Alexander Raphael Holen Bjørndal" userId="bb8ae104-39df-42a4-b412-2a5ae37292a8" providerId="ADAL" clId="{7148F203-FFEA-4881-8E91-6E1E2B76D9A4}" dt="2022-06-04T09:44:10.066" v="1194" actId="1076"/>
          <ac:spMkLst>
            <pc:docMk/>
            <pc:sldMk cId="1192394987" sldId="423"/>
            <ac:spMk id="13" creationId="{3F5CCA7F-EB9C-4D6C-83C1-1226FB75B4DB}"/>
          </ac:spMkLst>
        </pc:spChg>
        <pc:spChg chg="add del mod">
          <ac:chgData name="Alexander Raphael Holen Bjørndal" userId="bb8ae104-39df-42a4-b412-2a5ae37292a8" providerId="ADAL" clId="{7148F203-FFEA-4881-8E91-6E1E2B76D9A4}" dt="2022-06-04T09:25:26.291" v="291" actId="21"/>
          <ac:spMkLst>
            <pc:docMk/>
            <pc:sldMk cId="1192394987" sldId="423"/>
            <ac:spMk id="15" creationId="{A63C3726-93E7-D57F-6589-845602A397EF}"/>
          </ac:spMkLst>
        </pc:spChg>
        <pc:spChg chg="add del mod ord">
          <ac:chgData name="Alexander Raphael Holen Bjørndal" userId="bb8ae104-39df-42a4-b412-2a5ae37292a8" providerId="ADAL" clId="{7148F203-FFEA-4881-8E91-6E1E2B76D9A4}" dt="2022-06-04T09:27:27.074" v="309" actId="478"/>
          <ac:spMkLst>
            <pc:docMk/>
            <pc:sldMk cId="1192394987" sldId="423"/>
            <ac:spMk id="16" creationId="{38573519-9C17-ED23-A44F-54444A74B86B}"/>
          </ac:spMkLst>
        </pc:spChg>
        <pc:spChg chg="add del mod">
          <ac:chgData name="Alexander Raphael Holen Bjørndal" userId="bb8ae104-39df-42a4-b412-2a5ae37292a8" providerId="ADAL" clId="{7148F203-FFEA-4881-8E91-6E1E2B76D9A4}" dt="2022-06-04T09:29:09.752" v="326" actId="478"/>
          <ac:spMkLst>
            <pc:docMk/>
            <pc:sldMk cId="1192394987" sldId="423"/>
            <ac:spMk id="17" creationId="{8D92626C-F2F3-2FFA-0571-69824BB58DEB}"/>
          </ac:spMkLst>
        </pc:spChg>
        <pc:spChg chg="add mod">
          <ac:chgData name="Alexander Raphael Holen Bjørndal" userId="bb8ae104-39df-42a4-b412-2a5ae37292a8" providerId="ADAL" clId="{7148F203-FFEA-4881-8E91-6E1E2B76D9A4}" dt="2022-06-04T09:29:56.930" v="343" actId="208"/>
          <ac:spMkLst>
            <pc:docMk/>
            <pc:sldMk cId="1192394987" sldId="423"/>
            <ac:spMk id="18" creationId="{A06DF28B-B0A3-9EAD-A30E-8874548C181A}"/>
          </ac:spMkLst>
        </pc:spChg>
        <pc:spChg chg="add mod">
          <ac:chgData name="Alexander Raphael Holen Bjørndal" userId="bb8ae104-39df-42a4-b412-2a5ae37292a8" providerId="ADAL" clId="{7148F203-FFEA-4881-8E91-6E1E2B76D9A4}" dt="2022-06-04T09:36:34.607" v="480" actId="688"/>
          <ac:spMkLst>
            <pc:docMk/>
            <pc:sldMk cId="1192394987" sldId="423"/>
            <ac:spMk id="19" creationId="{D8D688EF-4E41-A1CF-A020-7BFA6AE6B1CE}"/>
          </ac:spMkLst>
        </pc:spChg>
        <pc:spChg chg="add mod">
          <ac:chgData name="Alexander Raphael Holen Bjørndal" userId="bb8ae104-39df-42a4-b412-2a5ae37292a8" providerId="ADAL" clId="{7148F203-FFEA-4881-8E91-6E1E2B76D9A4}" dt="2022-06-04T09:32:23.960" v="389" actId="404"/>
          <ac:spMkLst>
            <pc:docMk/>
            <pc:sldMk cId="1192394987" sldId="423"/>
            <ac:spMk id="20" creationId="{5351CEB2-3CAC-468B-FB9A-C064FE0A5D89}"/>
          </ac:spMkLst>
        </pc:spChg>
        <pc:spChg chg="add mod">
          <ac:chgData name="Alexander Raphael Holen Bjørndal" userId="bb8ae104-39df-42a4-b412-2a5ae37292a8" providerId="ADAL" clId="{7148F203-FFEA-4881-8E91-6E1E2B76D9A4}" dt="2022-06-04T09:31:46.759" v="368" actId="1076"/>
          <ac:spMkLst>
            <pc:docMk/>
            <pc:sldMk cId="1192394987" sldId="423"/>
            <ac:spMk id="21" creationId="{BF5229D3-8678-273F-D746-5911302E3513}"/>
          </ac:spMkLst>
        </pc:spChg>
        <pc:spChg chg="add mod">
          <ac:chgData name="Alexander Raphael Holen Bjørndal" userId="bb8ae104-39df-42a4-b412-2a5ae37292a8" providerId="ADAL" clId="{7148F203-FFEA-4881-8E91-6E1E2B76D9A4}" dt="2022-06-04T09:31:49.469" v="370" actId="1076"/>
          <ac:spMkLst>
            <pc:docMk/>
            <pc:sldMk cId="1192394987" sldId="423"/>
            <ac:spMk id="22" creationId="{E7D6B22B-9BE7-8654-F719-9B07BB8A1822}"/>
          </ac:spMkLst>
        </pc:spChg>
        <pc:spChg chg="add mod">
          <ac:chgData name="Alexander Raphael Holen Bjørndal" userId="bb8ae104-39df-42a4-b412-2a5ae37292a8" providerId="ADAL" clId="{7148F203-FFEA-4881-8E91-6E1E2B76D9A4}" dt="2022-06-04T09:31:52.279" v="372" actId="1076"/>
          <ac:spMkLst>
            <pc:docMk/>
            <pc:sldMk cId="1192394987" sldId="423"/>
            <ac:spMk id="23" creationId="{6D42877B-C93E-EB26-7A3F-F59CBFE85E22}"/>
          </ac:spMkLst>
        </pc:spChg>
        <pc:spChg chg="add mod">
          <ac:chgData name="Alexander Raphael Holen Bjørndal" userId="bb8ae104-39df-42a4-b412-2a5ae37292a8" providerId="ADAL" clId="{7148F203-FFEA-4881-8E91-6E1E2B76D9A4}" dt="2022-06-04T09:31:57.549" v="375" actId="14100"/>
          <ac:spMkLst>
            <pc:docMk/>
            <pc:sldMk cId="1192394987" sldId="423"/>
            <ac:spMk id="24" creationId="{CAF9EF8F-922B-132F-A926-4DD3115383FC}"/>
          </ac:spMkLst>
        </pc:spChg>
        <pc:spChg chg="add mod">
          <ac:chgData name="Alexander Raphael Holen Bjørndal" userId="bb8ae104-39df-42a4-b412-2a5ae37292a8" providerId="ADAL" clId="{7148F203-FFEA-4881-8E91-6E1E2B76D9A4}" dt="2022-06-04T09:32:59.977" v="410" actId="1076"/>
          <ac:spMkLst>
            <pc:docMk/>
            <pc:sldMk cId="1192394987" sldId="423"/>
            <ac:spMk id="25" creationId="{D74DAC77-D9C1-1EFB-A700-C6D9179D024E}"/>
          </ac:spMkLst>
        </pc:spChg>
        <pc:spChg chg="add mod">
          <ac:chgData name="Alexander Raphael Holen Bjørndal" userId="bb8ae104-39df-42a4-b412-2a5ae37292a8" providerId="ADAL" clId="{7148F203-FFEA-4881-8E91-6E1E2B76D9A4}" dt="2022-06-04T09:33:38.419" v="437" actId="1076"/>
          <ac:spMkLst>
            <pc:docMk/>
            <pc:sldMk cId="1192394987" sldId="423"/>
            <ac:spMk id="26" creationId="{5B3A5C76-CA37-6DA1-2045-32D3F115A449}"/>
          </ac:spMkLst>
        </pc:spChg>
        <pc:spChg chg="add mod">
          <ac:chgData name="Alexander Raphael Holen Bjørndal" userId="bb8ae104-39df-42a4-b412-2a5ae37292a8" providerId="ADAL" clId="{7148F203-FFEA-4881-8E91-6E1E2B76D9A4}" dt="2022-06-04T09:34:01.093" v="448" actId="20577"/>
          <ac:spMkLst>
            <pc:docMk/>
            <pc:sldMk cId="1192394987" sldId="423"/>
            <ac:spMk id="27" creationId="{33412442-2831-DC04-BA11-4C051C7B3F9F}"/>
          </ac:spMkLst>
        </pc:spChg>
        <pc:spChg chg="add mod">
          <ac:chgData name="Alexander Raphael Holen Bjørndal" userId="bb8ae104-39df-42a4-b412-2a5ae37292a8" providerId="ADAL" clId="{7148F203-FFEA-4881-8E91-6E1E2B76D9A4}" dt="2022-06-04T09:34:21.020" v="463" actId="1076"/>
          <ac:spMkLst>
            <pc:docMk/>
            <pc:sldMk cId="1192394987" sldId="423"/>
            <ac:spMk id="28" creationId="{7AB64B78-73DD-A473-E1A2-54F945E26F1E}"/>
          </ac:spMkLst>
        </pc:spChg>
        <pc:spChg chg="add mod ord">
          <ac:chgData name="Alexander Raphael Holen Bjørndal" userId="bb8ae104-39df-42a4-b412-2a5ae37292a8" providerId="ADAL" clId="{7148F203-FFEA-4881-8E91-6E1E2B76D9A4}" dt="2022-06-04T09:59:58.401" v="1414" actId="1076"/>
          <ac:spMkLst>
            <pc:docMk/>
            <pc:sldMk cId="1192394987" sldId="423"/>
            <ac:spMk id="31" creationId="{C6BC5771-F382-C485-C16C-F4A305A90525}"/>
          </ac:spMkLst>
        </pc:spChg>
        <pc:spChg chg="add mod">
          <ac:chgData name="Alexander Raphael Holen Bjørndal" userId="bb8ae104-39df-42a4-b412-2a5ae37292a8" providerId="ADAL" clId="{7148F203-FFEA-4881-8E91-6E1E2B76D9A4}" dt="2022-06-04T09:59:38.748" v="1409" actId="208"/>
          <ac:spMkLst>
            <pc:docMk/>
            <pc:sldMk cId="1192394987" sldId="423"/>
            <ac:spMk id="32" creationId="{7E7CBAE2-F78E-CB69-ECCB-54A9BFA456A9}"/>
          </ac:spMkLst>
        </pc:spChg>
        <pc:picChg chg="del">
          <ac:chgData name="Alexander Raphael Holen Bjørndal" userId="bb8ae104-39df-42a4-b412-2a5ae37292a8" providerId="ADAL" clId="{7148F203-FFEA-4881-8E91-6E1E2B76D9A4}" dt="2022-06-04T09:22:28.595" v="236" actId="478"/>
          <ac:picMkLst>
            <pc:docMk/>
            <pc:sldMk cId="1192394987" sldId="423"/>
            <ac:picMk id="2" creationId="{800DFACD-2C27-4EE0-AAA1-D68D5F725AB7}"/>
          </ac:picMkLst>
        </pc:picChg>
        <pc:picChg chg="del">
          <ac:chgData name="Alexander Raphael Holen Bjørndal" userId="bb8ae104-39df-42a4-b412-2a5ae37292a8" providerId="ADAL" clId="{7148F203-FFEA-4881-8E91-6E1E2B76D9A4}" dt="2022-06-04T09:35:40.439" v="464" actId="478"/>
          <ac:picMkLst>
            <pc:docMk/>
            <pc:sldMk cId="1192394987" sldId="423"/>
            <ac:picMk id="6" creationId="{54F7BE12-2DCB-4BE3-8E39-B033F6F5CAC2}"/>
          </ac:picMkLst>
        </pc:picChg>
        <pc:picChg chg="add mod ord">
          <ac:chgData name="Alexander Raphael Holen Bjørndal" userId="bb8ae104-39df-42a4-b412-2a5ae37292a8" providerId="ADAL" clId="{7148F203-FFEA-4881-8E91-6E1E2B76D9A4}" dt="2022-06-04T09:59:42.107" v="1411" actId="1076"/>
          <ac:picMkLst>
            <pc:docMk/>
            <pc:sldMk cId="1192394987" sldId="423"/>
            <ac:picMk id="8" creationId="{237264F3-2F5C-EB4D-2790-080138F7279B}"/>
          </ac:picMkLst>
        </pc:picChg>
        <pc:picChg chg="add mod">
          <ac:chgData name="Alexander Raphael Holen Bjørndal" userId="bb8ae104-39df-42a4-b412-2a5ae37292a8" providerId="ADAL" clId="{7148F203-FFEA-4881-8E91-6E1E2B76D9A4}" dt="2022-06-04T09:36:04.945" v="475" actId="1076"/>
          <ac:picMkLst>
            <pc:docMk/>
            <pc:sldMk cId="1192394987" sldId="423"/>
            <ac:picMk id="30" creationId="{EB6C53B2-CC33-43F0-EE1A-414B27AC6AEA}"/>
          </ac:picMkLst>
        </pc:picChg>
        <pc:picChg chg="add del mod">
          <ac:chgData name="Alexander Raphael Holen Bjørndal" userId="bb8ae104-39df-42a4-b412-2a5ae37292a8" providerId="ADAL" clId="{7148F203-FFEA-4881-8E91-6E1E2B76D9A4}" dt="2022-06-04T10:02:24.199" v="1430" actId="478"/>
          <ac:picMkLst>
            <pc:docMk/>
            <pc:sldMk cId="1192394987" sldId="423"/>
            <ac:picMk id="34" creationId="{ADC2B325-4001-90D2-8ABA-C8D4822E10C6}"/>
          </ac:picMkLst>
        </pc:picChg>
      </pc:sldChg>
      <pc:sldChg chg="modSp mod">
        <pc:chgData name="Alexander Raphael Holen Bjørndal" userId="bb8ae104-39df-42a4-b412-2a5ae37292a8" providerId="ADAL" clId="{7148F203-FFEA-4881-8E91-6E1E2B76D9A4}" dt="2022-06-04T10:03:15.579" v="1433" actId="1076"/>
        <pc:sldMkLst>
          <pc:docMk/>
          <pc:sldMk cId="2289218713" sldId="424"/>
        </pc:sldMkLst>
        <pc:spChg chg="mod">
          <ac:chgData name="Alexander Raphael Holen Bjørndal" userId="bb8ae104-39df-42a4-b412-2a5ae37292a8" providerId="ADAL" clId="{7148F203-FFEA-4881-8E91-6E1E2B76D9A4}" dt="2022-06-04T09:56:19.492" v="1380" actId="20577"/>
          <ac:spMkLst>
            <pc:docMk/>
            <pc:sldMk cId="2289218713" sldId="424"/>
            <ac:spMk id="14" creationId="{D24CBD76-583A-4745-A3E6-2D2AF1919471}"/>
          </ac:spMkLst>
        </pc:spChg>
        <pc:picChg chg="mod">
          <ac:chgData name="Alexander Raphael Holen Bjørndal" userId="bb8ae104-39df-42a4-b412-2a5ae37292a8" providerId="ADAL" clId="{7148F203-FFEA-4881-8E91-6E1E2B76D9A4}" dt="2022-06-04T10:03:15.579" v="1433" actId="1076"/>
          <ac:picMkLst>
            <pc:docMk/>
            <pc:sldMk cId="2289218713" sldId="424"/>
            <ac:picMk id="4" creationId="{6FCD74FB-790D-9FFE-6FCB-0FBCBC79F9A5}"/>
          </ac:picMkLst>
        </pc:picChg>
        <pc:picChg chg="mod">
          <ac:chgData name="Alexander Raphael Holen Bjørndal" userId="bb8ae104-39df-42a4-b412-2a5ae37292a8" providerId="ADAL" clId="{7148F203-FFEA-4881-8E91-6E1E2B76D9A4}" dt="2022-06-04T09:55:35.347" v="1378" actId="1076"/>
          <ac:picMkLst>
            <pc:docMk/>
            <pc:sldMk cId="2289218713" sldId="424"/>
            <ac:picMk id="6" creationId="{83286035-9367-4D31-8AFC-FBF68382DB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101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66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84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84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51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3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91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48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929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35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63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7DCE9-8820-4FBB-A3BB-0F0F52E1E920}" type="datetimeFigureOut">
              <a:rPr lang="nb-NO" smtClean="0"/>
              <a:t>27.09.2022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6E019-8971-43D1-B813-44995B1049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993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37264F3-2F5C-EB4D-2790-080138F72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4" y="3344447"/>
            <a:ext cx="6333428" cy="4218063"/>
          </a:xfrm>
          <a:prstGeom prst="rect">
            <a:avLst/>
          </a:prstGeom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FE44B184-D689-4295-97FB-2CE27D8ECB3F}"/>
              </a:ext>
            </a:extLst>
          </p:cNvPr>
          <p:cNvSpPr txBox="1">
            <a:spLocks/>
          </p:cNvSpPr>
          <p:nvPr/>
        </p:nvSpPr>
        <p:spPr>
          <a:xfrm>
            <a:off x="341581" y="160646"/>
            <a:ext cx="5915025" cy="687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Trådlaus kommunikasjon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0F48C83-29BB-4CB4-9458-0A2132DA0C28}"/>
              </a:ext>
            </a:extLst>
          </p:cNvPr>
          <p:cNvSpPr txBox="1">
            <a:spLocks/>
          </p:cNvSpPr>
          <p:nvPr/>
        </p:nvSpPr>
        <p:spPr>
          <a:xfrm>
            <a:off x="396169" y="981787"/>
            <a:ext cx="6065659" cy="2234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For å sende </a:t>
            </a:r>
            <a:r>
              <a:rPr lang="nb-NO" sz="1100" dirty="0" err="1"/>
              <a:t>eit</a:t>
            </a:r>
            <a:r>
              <a:rPr lang="nb-NO" sz="1100" dirty="0"/>
              <a:t> trådlaust signal må vi ha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sendar</a:t>
            </a:r>
            <a:r>
              <a:rPr lang="nb-NO" sz="1100" dirty="0"/>
              <a:t>. Vi kan tenke på denne </a:t>
            </a:r>
            <a:r>
              <a:rPr lang="nb-NO" sz="1100" dirty="0" err="1"/>
              <a:t>sendaren</a:t>
            </a:r>
            <a:r>
              <a:rPr lang="nb-NO" sz="1100" dirty="0"/>
              <a:t> som </a:t>
            </a:r>
            <a:r>
              <a:rPr lang="nb-NO" sz="1100" dirty="0" err="1"/>
              <a:t>ein</a:t>
            </a:r>
            <a:r>
              <a:rPr lang="nb-NO" sz="1100" dirty="0"/>
              <a:t> postsentral som sender </a:t>
            </a:r>
            <a:r>
              <a:rPr lang="nb-NO" sz="1100" dirty="0" err="1"/>
              <a:t>pakkar</a:t>
            </a:r>
            <a:r>
              <a:rPr lang="nb-NO" sz="1100" dirty="0"/>
              <a:t> med visst </a:t>
            </a:r>
            <a:r>
              <a:rPr lang="nb-NO" sz="1100" dirty="0" err="1"/>
              <a:t>innhald</a:t>
            </a:r>
            <a:r>
              <a:rPr lang="nb-NO" sz="1100" dirty="0"/>
              <a:t> til </a:t>
            </a:r>
            <a:r>
              <a:rPr lang="nb-NO" sz="1100" dirty="0" err="1"/>
              <a:t>særskilde</a:t>
            </a:r>
            <a:r>
              <a:rPr lang="nb-NO" sz="1100" dirty="0"/>
              <a:t> adresser. I trådlaus kommunikasjon </a:t>
            </a:r>
            <a:r>
              <a:rPr lang="nb-NO" sz="1100" dirty="0" err="1"/>
              <a:t>kallar</a:t>
            </a:r>
            <a:r>
              <a:rPr lang="nb-NO" sz="1100" dirty="0"/>
              <a:t> vi postsentralen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sendar</a:t>
            </a:r>
            <a:r>
              <a:rPr lang="nb-NO" sz="1100" dirty="0"/>
              <a:t>. </a:t>
            </a:r>
            <a:r>
              <a:rPr lang="nb-NO" sz="1100" dirty="0" err="1"/>
              <a:t>Personar</a:t>
            </a:r>
            <a:r>
              <a:rPr lang="nb-NO" sz="1100" dirty="0"/>
              <a:t> mottek kun </a:t>
            </a:r>
            <a:r>
              <a:rPr lang="nb-NO" sz="1100" dirty="0" err="1"/>
              <a:t>pakkar</a:t>
            </a:r>
            <a:r>
              <a:rPr lang="nb-NO" sz="1100" dirty="0"/>
              <a:t> som har </a:t>
            </a:r>
            <a:r>
              <a:rPr lang="nb-NO" sz="1100" dirty="0" err="1"/>
              <a:t>deira</a:t>
            </a:r>
            <a:r>
              <a:rPr lang="nb-NO" sz="1100" dirty="0"/>
              <a:t> adresse på seg, eller som er blitt sende til alle </a:t>
            </a:r>
            <a:r>
              <a:rPr lang="nb-NO" sz="1100" dirty="0" err="1"/>
              <a:t>personar</a:t>
            </a:r>
            <a:r>
              <a:rPr lang="nb-NO" sz="1100" dirty="0"/>
              <a:t> i det same området. Personen som mottek pakken kaller vi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mottakar</a:t>
            </a:r>
            <a:r>
              <a:rPr lang="nb-NO" sz="1100" dirty="0"/>
              <a:t>, og adressa som står på pakken </a:t>
            </a:r>
            <a:r>
              <a:rPr lang="nb-NO" sz="1100" dirty="0" err="1"/>
              <a:t>ein</a:t>
            </a:r>
            <a:r>
              <a:rPr lang="nb-NO" sz="1100" dirty="0"/>
              <a:t> kanal. </a:t>
            </a:r>
            <a:r>
              <a:rPr lang="nb-NO" sz="1100" dirty="0" err="1"/>
              <a:t>Innhaldet</a:t>
            </a:r>
            <a:r>
              <a:rPr lang="nb-NO" sz="1100" dirty="0"/>
              <a:t> i pakken kaller vi informasjon. </a:t>
            </a:r>
            <a:r>
              <a:rPr lang="nb-NO" sz="1100" dirty="0" err="1"/>
              <a:t>Nokon</a:t>
            </a:r>
            <a:r>
              <a:rPr lang="nb-NO" sz="1100" dirty="0"/>
              <a:t> gonger </a:t>
            </a:r>
            <a:r>
              <a:rPr lang="nb-NO" sz="1100" dirty="0" err="1"/>
              <a:t>sendest</a:t>
            </a:r>
            <a:r>
              <a:rPr lang="nb-NO" sz="1100" dirty="0"/>
              <a:t> signal </a:t>
            </a:r>
            <a:r>
              <a:rPr lang="nb-NO" sz="1100" dirty="0" err="1"/>
              <a:t>utan</a:t>
            </a:r>
            <a:r>
              <a:rPr lang="nb-NO" sz="1100" dirty="0"/>
              <a:t> adresser (</a:t>
            </a:r>
            <a:r>
              <a:rPr lang="nb-NO" sz="1100" dirty="0" err="1"/>
              <a:t>ein</a:t>
            </a:r>
            <a:r>
              <a:rPr lang="nb-NO" sz="1100" dirty="0"/>
              <a:t>-til-mange), som til dømes radio, dette kan </a:t>
            </a:r>
            <a:r>
              <a:rPr lang="nb-NO" sz="1100" dirty="0" err="1"/>
              <a:t>samanliknast</a:t>
            </a:r>
            <a:r>
              <a:rPr lang="nb-NO" sz="1100" dirty="0"/>
              <a:t> med reklame som blir sendt av postsentralen. Andre gonger blir informasjonen sendt til kun </a:t>
            </a:r>
            <a:r>
              <a:rPr lang="nb-NO" sz="1100" dirty="0" err="1"/>
              <a:t>ein</a:t>
            </a:r>
            <a:r>
              <a:rPr lang="nb-NO" sz="1100" dirty="0"/>
              <a:t> viss </a:t>
            </a:r>
            <a:r>
              <a:rPr lang="nb-NO" sz="1100" dirty="0" err="1"/>
              <a:t>mottakar</a:t>
            </a:r>
            <a:r>
              <a:rPr lang="nb-NO" sz="1100" dirty="0"/>
              <a:t> (</a:t>
            </a:r>
            <a:r>
              <a:rPr lang="nb-NO" sz="1100" dirty="0" err="1"/>
              <a:t>ein</a:t>
            </a:r>
            <a:r>
              <a:rPr lang="nb-NO" sz="1100" dirty="0"/>
              <a:t>-til-</a:t>
            </a:r>
            <a:r>
              <a:rPr lang="nb-NO" sz="1100" dirty="0" err="1"/>
              <a:t>ein</a:t>
            </a:r>
            <a:r>
              <a:rPr lang="nb-NO" sz="1100" dirty="0"/>
              <a:t>) som kan </a:t>
            </a:r>
            <a:r>
              <a:rPr lang="nb-NO" sz="1100" dirty="0" err="1"/>
              <a:t>samanliknast</a:t>
            </a:r>
            <a:r>
              <a:rPr lang="nb-NO" sz="1100" dirty="0"/>
              <a:t> med ei rekning eller </a:t>
            </a:r>
            <a:r>
              <a:rPr lang="nb-NO" sz="1100" dirty="0" err="1"/>
              <a:t>ein</a:t>
            </a:r>
            <a:r>
              <a:rPr lang="nb-NO" sz="1100" dirty="0"/>
              <a:t> pakke med ei viss adresse på seg. Når vi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 til å sende signal, kan vi </a:t>
            </a:r>
            <a:r>
              <a:rPr lang="nb-NO" sz="1100" dirty="0" err="1"/>
              <a:t>avgjere</a:t>
            </a:r>
            <a:r>
              <a:rPr lang="nb-NO" sz="1100" dirty="0"/>
              <a:t> kva for </a:t>
            </a:r>
            <a:r>
              <a:rPr lang="nb-NO" sz="1100" dirty="0" err="1"/>
              <a:t>ein</a:t>
            </a:r>
            <a:r>
              <a:rPr lang="nb-NO" sz="1100" dirty="0"/>
              <a:t> kanal det skal </a:t>
            </a:r>
            <a:r>
              <a:rPr lang="nb-NO" sz="1100" dirty="0" err="1"/>
              <a:t>sendast</a:t>
            </a:r>
            <a:r>
              <a:rPr lang="nb-NO" sz="1100" dirty="0"/>
              <a:t> på, og kva styrke det skal </a:t>
            </a:r>
            <a:r>
              <a:rPr lang="nb-NO" sz="1100" dirty="0" err="1"/>
              <a:t>sendast</a:t>
            </a:r>
            <a:r>
              <a:rPr lang="nb-NO" sz="1100" dirty="0"/>
              <a:t> med. Det kan </a:t>
            </a:r>
            <a:r>
              <a:rPr lang="nb-NO" sz="1100" dirty="0" err="1"/>
              <a:t>samanliknast</a:t>
            </a:r>
            <a:r>
              <a:rPr lang="nb-NO" sz="1100" dirty="0"/>
              <a:t> med kor stort område posten skal </a:t>
            </a:r>
            <a:r>
              <a:rPr lang="nb-NO" sz="1100" dirty="0" err="1"/>
              <a:t>sendast</a:t>
            </a:r>
            <a:r>
              <a:rPr lang="nb-NO" sz="1100" dirty="0"/>
              <a:t> ut i.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nb-NO" sz="1100" dirty="0" err="1"/>
              <a:t>Sendarar</a:t>
            </a:r>
            <a:r>
              <a:rPr lang="nb-NO" sz="1100" dirty="0"/>
              <a:t> og </a:t>
            </a:r>
            <a:r>
              <a:rPr lang="nb-NO" sz="1100" dirty="0" err="1"/>
              <a:t>mottakarar</a:t>
            </a:r>
            <a:r>
              <a:rPr lang="nb-NO" sz="1100" dirty="0"/>
              <a:t> må ha </a:t>
            </a:r>
            <a:r>
              <a:rPr lang="nb-NO" sz="1100" dirty="0" err="1"/>
              <a:t>ein</a:t>
            </a:r>
            <a:r>
              <a:rPr lang="nb-NO" sz="1100" dirty="0"/>
              <a:t> måte å overføre informasjonen på, og til det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det elektromagnetiske spekteret.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F5CCA7F-EB9C-4D6C-83C1-1226FB75B4DB}"/>
              </a:ext>
            </a:extLst>
          </p:cNvPr>
          <p:cNvSpPr txBox="1"/>
          <p:nvPr/>
        </p:nvSpPr>
        <p:spPr>
          <a:xfrm>
            <a:off x="490896" y="7418649"/>
            <a:ext cx="5990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Micro:bit</a:t>
            </a:r>
            <a:r>
              <a:rPr lang="nb-NO" sz="1100" dirty="0"/>
              <a:t> </a:t>
            </a:r>
            <a:r>
              <a:rPr lang="nb-NO" sz="1100" dirty="0" err="1"/>
              <a:t>nyttar</a:t>
            </a:r>
            <a:r>
              <a:rPr lang="nb-NO" sz="1100" dirty="0"/>
              <a:t> Bluetooth-teknologi til å sende signal. Du kan sjå antenna markert med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raud</a:t>
            </a:r>
            <a:r>
              <a:rPr lang="nb-NO" sz="1100" dirty="0"/>
              <a:t> ring på </a:t>
            </a:r>
            <a:r>
              <a:rPr lang="nb-NO" sz="1100" dirty="0" err="1"/>
              <a:t>biletet</a:t>
            </a:r>
            <a:r>
              <a:rPr lang="nb-NO" sz="1100" dirty="0"/>
              <a:t> under. Med å sette signalstyrken til null kan signalet bli fanga opp </a:t>
            </a:r>
            <a:r>
              <a:rPr lang="nb-NO" sz="1100" dirty="0" err="1"/>
              <a:t>frå</a:t>
            </a:r>
            <a:r>
              <a:rPr lang="nb-NO" sz="1100" dirty="0"/>
              <a:t> rundt 2 meter, og dersom signalstyrken blir sett til sju, kan signalet </a:t>
            </a:r>
            <a:r>
              <a:rPr lang="nb-NO" sz="1100" dirty="0" err="1"/>
              <a:t>fangast</a:t>
            </a:r>
            <a:r>
              <a:rPr lang="nb-NO" sz="1100" dirty="0"/>
              <a:t> opp </a:t>
            </a:r>
            <a:r>
              <a:rPr lang="nb-NO" sz="1100" dirty="0" err="1"/>
              <a:t>frå</a:t>
            </a:r>
            <a:r>
              <a:rPr lang="nb-NO" sz="1100" dirty="0"/>
              <a:t> rundt 70 meter.</a:t>
            </a:r>
            <a:endParaRPr lang="nb-NO" sz="1100" dirty="0">
              <a:highlight>
                <a:srgbClr val="FFFF00"/>
              </a:highlight>
            </a:endParaRPr>
          </a:p>
          <a:p>
            <a:endParaRPr lang="nb-NO" sz="1100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C3194F2-79EC-DED7-303F-FC114DD0FC31}"/>
              </a:ext>
            </a:extLst>
          </p:cNvPr>
          <p:cNvSpPr/>
          <p:nvPr/>
        </p:nvSpPr>
        <p:spPr>
          <a:xfrm>
            <a:off x="490896" y="3530085"/>
            <a:ext cx="6086595" cy="1613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C43BD10-D1A9-4383-A4DB-11A585965373}"/>
              </a:ext>
            </a:extLst>
          </p:cNvPr>
          <p:cNvSpPr txBox="1"/>
          <p:nvPr/>
        </p:nvSpPr>
        <p:spPr>
          <a:xfrm>
            <a:off x="2161479" y="8090292"/>
            <a:ext cx="4543174" cy="1677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nb-NO" sz="1100" b="1" dirty="0"/>
              <a:t>Ordforklaring</a:t>
            </a:r>
          </a:p>
          <a:p>
            <a:pPr lvl="0"/>
            <a:endParaRPr lang="nb-NO" sz="400" b="1" dirty="0"/>
          </a:p>
          <a:p>
            <a:pPr lvl="0"/>
            <a:r>
              <a:rPr lang="nb-NO" sz="1100" b="1" dirty="0"/>
              <a:t>Det elektromagnetiske spekteret: </a:t>
            </a:r>
            <a:r>
              <a:rPr lang="nb-NO" sz="1100" dirty="0"/>
              <a:t>All stråling som skjer med bruk av </a:t>
            </a:r>
            <a:r>
              <a:rPr lang="nb-NO" sz="1100" dirty="0" err="1"/>
              <a:t>fotonar</a:t>
            </a:r>
            <a:r>
              <a:rPr lang="nb-NO" sz="1100" dirty="0"/>
              <a:t> som energipakke er i det elektromagnetiske spekteret. </a:t>
            </a:r>
          </a:p>
          <a:p>
            <a:pPr lvl="0"/>
            <a:r>
              <a:rPr lang="nb-NO" sz="1100" b="1" dirty="0" err="1"/>
              <a:t>Sendar</a:t>
            </a:r>
            <a:r>
              <a:rPr lang="nb-NO" sz="1100" b="1" dirty="0"/>
              <a:t>:</a:t>
            </a:r>
            <a:r>
              <a:rPr lang="nb-NO" sz="1100" dirty="0"/>
              <a:t> Sender ut informasjon med bruk av stråling og elektrisitet.</a:t>
            </a:r>
          </a:p>
          <a:p>
            <a:pPr lvl="0"/>
            <a:r>
              <a:rPr lang="nb-NO" sz="1100" b="1" dirty="0" err="1"/>
              <a:t>Mottakar</a:t>
            </a:r>
            <a:r>
              <a:rPr lang="nb-NO" sz="1100" b="1" dirty="0"/>
              <a:t>: </a:t>
            </a:r>
            <a:r>
              <a:rPr lang="nb-NO" sz="1100" dirty="0"/>
              <a:t>Det som mottek informasjonen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sendaren</a:t>
            </a:r>
            <a:r>
              <a:rPr lang="nb-NO" sz="1100" dirty="0"/>
              <a:t>. </a:t>
            </a:r>
          </a:p>
          <a:p>
            <a:pPr lvl="0"/>
            <a:r>
              <a:rPr lang="nb-NO" sz="1100" b="1" dirty="0"/>
              <a:t>Kanal: </a:t>
            </a:r>
            <a:r>
              <a:rPr lang="nb-NO" sz="1100" dirty="0"/>
              <a:t>Ulike </a:t>
            </a:r>
            <a:r>
              <a:rPr lang="nb-NO" sz="1100" dirty="0" err="1"/>
              <a:t>frekvensar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kan stille sender og mottaker til så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snakkar</a:t>
            </a:r>
            <a:r>
              <a:rPr lang="nb-NO" sz="1100" dirty="0"/>
              <a:t> </a:t>
            </a:r>
            <a:r>
              <a:rPr lang="nb-NO" sz="1100" dirty="0" err="1"/>
              <a:t>saman</a:t>
            </a:r>
            <a:r>
              <a:rPr lang="nb-NO" sz="1100" dirty="0"/>
              <a:t>.</a:t>
            </a:r>
          </a:p>
          <a:p>
            <a:pPr lvl="0"/>
            <a:r>
              <a:rPr lang="nb-NO" sz="1100" b="1" dirty="0"/>
              <a:t>Frekvens:</a:t>
            </a:r>
            <a:r>
              <a:rPr lang="nb-NO" sz="1100" dirty="0"/>
              <a:t> Kor fort bølga svinger, blir oppgitt i hertz som er </a:t>
            </a:r>
            <a:r>
              <a:rPr lang="nb-NO" sz="1100" dirty="0" err="1"/>
              <a:t>talet</a:t>
            </a:r>
            <a:r>
              <a:rPr lang="nb-NO" sz="1100" dirty="0"/>
              <a:t> per sekund. </a:t>
            </a:r>
          </a:p>
          <a:p>
            <a:pPr lvl="0"/>
            <a:r>
              <a:rPr lang="nb-NO" sz="1100" b="1" dirty="0"/>
              <a:t>Bølgelengde:</a:t>
            </a:r>
            <a:r>
              <a:rPr lang="nb-NO" sz="1100" dirty="0"/>
              <a:t> Avstanden mellom to </a:t>
            </a:r>
            <a:r>
              <a:rPr lang="nb-NO" sz="1100" dirty="0" err="1"/>
              <a:t>toppar</a:t>
            </a:r>
            <a:r>
              <a:rPr lang="nb-NO" sz="1100" dirty="0"/>
              <a:t> i ei bølge, blir målt i meter.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19D0623-7B6D-4823-832B-4AB6F112AEB3}"/>
              </a:ext>
            </a:extLst>
          </p:cNvPr>
          <p:cNvSpPr txBox="1">
            <a:spLocks/>
          </p:cNvSpPr>
          <p:nvPr/>
        </p:nvSpPr>
        <p:spPr>
          <a:xfrm>
            <a:off x="411121" y="3564162"/>
            <a:ext cx="6065659" cy="167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100" dirty="0"/>
              <a:t>Lyd treng luft eller </a:t>
            </a:r>
            <a:r>
              <a:rPr lang="nb-NO" sz="1100" dirty="0" err="1"/>
              <a:t>eit</a:t>
            </a:r>
            <a:r>
              <a:rPr lang="nb-NO" sz="1100" dirty="0"/>
              <a:t> anna medium for å overføre energi. Elektromagnetisk stråling treng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medium, fordi </a:t>
            </a:r>
            <a:r>
              <a:rPr lang="nb-NO" sz="1100" dirty="0" err="1"/>
              <a:t>fotonane</a:t>
            </a:r>
            <a:r>
              <a:rPr lang="nb-NO" sz="1100" dirty="0"/>
              <a:t> som blir sende er </a:t>
            </a:r>
            <a:r>
              <a:rPr lang="nb-NO" sz="1100" dirty="0" err="1"/>
              <a:t>ein</a:t>
            </a:r>
            <a:r>
              <a:rPr lang="nb-NO" sz="1100" dirty="0"/>
              <a:t> energipakke. Lys vi kan sjå, radiobølger, mikrobølger, infraraude bølger, ultrafiolette bølger, røntgenstråler og gammastråler er alle elektromagnetisk stråling. Det som </a:t>
            </a:r>
            <a:r>
              <a:rPr lang="nb-NO" sz="1100" dirty="0" err="1"/>
              <a:t>skil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typane</a:t>
            </a:r>
            <a:r>
              <a:rPr lang="nb-NO" sz="1100" dirty="0"/>
              <a:t> er frekvensen eller bølgelengden </a:t>
            </a:r>
            <a:r>
              <a:rPr lang="nb-NO" sz="1100" dirty="0" err="1"/>
              <a:t>dei</a:t>
            </a:r>
            <a:r>
              <a:rPr lang="nb-NO" sz="1100" dirty="0"/>
              <a:t> har. I dette opplegget skal vi jobbe i radiobølgedelen av det elektromagnetiske spekteret. Det er det same området som radio, </a:t>
            </a:r>
            <a:r>
              <a:rPr lang="nb-NO" sz="1100" dirty="0" err="1"/>
              <a:t>mobilar</a:t>
            </a:r>
            <a:r>
              <a:rPr lang="nb-NO" sz="1100" dirty="0"/>
              <a:t>, trådlaust nett, </a:t>
            </a:r>
            <a:r>
              <a:rPr lang="nb-NO" sz="1100" dirty="0" err="1"/>
              <a:t>kommunikasjonssatellittar</a:t>
            </a:r>
            <a:r>
              <a:rPr lang="nb-NO" sz="1100" dirty="0"/>
              <a:t>, GPS, radar, Bluetooth og TV </a:t>
            </a:r>
            <a:r>
              <a:rPr lang="nb-NO" sz="1100" dirty="0" err="1"/>
              <a:t>nyttar</a:t>
            </a:r>
            <a:r>
              <a:rPr lang="nb-NO" sz="1100" dirty="0"/>
              <a:t>. Under ser vi heile det elektromagnetiske spekteret </a:t>
            </a:r>
            <a:r>
              <a:rPr lang="nb-NO" sz="1100" dirty="0" err="1"/>
              <a:t>frå</a:t>
            </a:r>
            <a:r>
              <a:rPr lang="nb-NO" sz="1100" dirty="0"/>
              <a:t> gammastråler med høg nok energi til å skade menneske, til radiobølger med låg energi som vi er omringa av heile tida.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0E0F3B-E798-4B34-B8A5-81FC0478E426}"/>
              </a:ext>
            </a:extLst>
          </p:cNvPr>
          <p:cNvSpPr txBox="1"/>
          <p:nvPr/>
        </p:nvSpPr>
        <p:spPr>
          <a:xfrm>
            <a:off x="1730190" y="3193218"/>
            <a:ext cx="342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Det elektromagnetiske spekteret</a:t>
            </a:r>
          </a:p>
        </p:txBody>
      </p:sp>
      <p:sp>
        <p:nvSpPr>
          <p:cNvPr id="18" name="Måne 17">
            <a:extLst>
              <a:ext uri="{FF2B5EF4-FFF2-40B4-BE49-F238E27FC236}">
                <a16:creationId xmlns:a16="http://schemas.microsoft.com/office/drawing/2014/main" id="{A06DF28B-B0A3-9EAD-A30E-8874548C181A}"/>
              </a:ext>
            </a:extLst>
          </p:cNvPr>
          <p:cNvSpPr/>
          <p:nvPr/>
        </p:nvSpPr>
        <p:spPr>
          <a:xfrm rot="2671927">
            <a:off x="1190405" y="5052725"/>
            <a:ext cx="144972" cy="233881"/>
          </a:xfrm>
          <a:prstGeom prst="moon">
            <a:avLst>
              <a:gd name="adj" fmla="val 4303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Måne 18">
            <a:extLst>
              <a:ext uri="{FF2B5EF4-FFF2-40B4-BE49-F238E27FC236}">
                <a16:creationId xmlns:a16="http://schemas.microsoft.com/office/drawing/2014/main" id="{D8D688EF-4E41-A1CF-A020-7BFA6AE6B1CE}"/>
              </a:ext>
            </a:extLst>
          </p:cNvPr>
          <p:cNvSpPr/>
          <p:nvPr/>
        </p:nvSpPr>
        <p:spPr>
          <a:xfrm rot="7832114">
            <a:off x="5669424" y="5032763"/>
            <a:ext cx="144972" cy="259437"/>
          </a:xfrm>
          <a:prstGeom prst="moon">
            <a:avLst>
              <a:gd name="adj" fmla="val 4303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5351CEB2-3CAC-468B-FB9A-C064FE0A5D89}"/>
              </a:ext>
            </a:extLst>
          </p:cNvPr>
          <p:cNvSpPr/>
          <p:nvPr/>
        </p:nvSpPr>
        <p:spPr>
          <a:xfrm>
            <a:off x="2743200" y="5442065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>
                <a:solidFill>
                  <a:schemeClr val="tx1"/>
                </a:solidFill>
              </a:rPr>
              <a:t>Synleg</a:t>
            </a:r>
            <a:r>
              <a:rPr lang="nb-NO" sz="1200" dirty="0">
                <a:solidFill>
                  <a:schemeClr val="tx1"/>
                </a:solidFill>
              </a:rPr>
              <a:t> lys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F5229D3-8678-273F-D746-5911302E3513}"/>
              </a:ext>
            </a:extLst>
          </p:cNvPr>
          <p:cNvSpPr/>
          <p:nvPr/>
        </p:nvSpPr>
        <p:spPr>
          <a:xfrm>
            <a:off x="1792778" y="5884449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7D6B22B-9BE7-8654-F719-9B07BB8A1822}"/>
              </a:ext>
            </a:extLst>
          </p:cNvPr>
          <p:cNvSpPr/>
          <p:nvPr/>
        </p:nvSpPr>
        <p:spPr>
          <a:xfrm>
            <a:off x="653140" y="5866159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D42877B-C93E-EB26-7A3F-F59CBFE85E22}"/>
              </a:ext>
            </a:extLst>
          </p:cNvPr>
          <p:cNvSpPr/>
          <p:nvPr/>
        </p:nvSpPr>
        <p:spPr>
          <a:xfrm>
            <a:off x="3402678" y="5886060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AF9EF8F-922B-132F-A926-4DD3115383FC}"/>
              </a:ext>
            </a:extLst>
          </p:cNvPr>
          <p:cNvSpPr/>
          <p:nvPr/>
        </p:nvSpPr>
        <p:spPr>
          <a:xfrm>
            <a:off x="4542317" y="5831646"/>
            <a:ext cx="1844195" cy="289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D74DAC77-D9C1-1EFB-A700-C6D9179D024E}"/>
              </a:ext>
            </a:extLst>
          </p:cNvPr>
          <p:cNvSpPr/>
          <p:nvPr/>
        </p:nvSpPr>
        <p:spPr>
          <a:xfrm>
            <a:off x="569231" y="5884449"/>
            <a:ext cx="1069364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Gammastråler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5B3A5C76-CA37-6DA1-2045-32D3F115A449}"/>
              </a:ext>
            </a:extLst>
          </p:cNvPr>
          <p:cNvSpPr/>
          <p:nvPr/>
        </p:nvSpPr>
        <p:spPr>
          <a:xfrm>
            <a:off x="1806537" y="5884449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Røntgen-stråler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33412442-2831-DC04-BA11-4C051C7B3F9F}"/>
              </a:ext>
            </a:extLst>
          </p:cNvPr>
          <p:cNvSpPr/>
          <p:nvPr/>
        </p:nvSpPr>
        <p:spPr>
          <a:xfrm>
            <a:off x="3376348" y="5884448"/>
            <a:ext cx="831273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Infraraudt lys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7AB64B78-73DD-A473-E1A2-54F945E26F1E}"/>
              </a:ext>
            </a:extLst>
          </p:cNvPr>
          <p:cNvSpPr/>
          <p:nvPr/>
        </p:nvSpPr>
        <p:spPr>
          <a:xfrm>
            <a:off x="4894594" y="5884447"/>
            <a:ext cx="1139639" cy="201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Radiobølger</a:t>
            </a: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EB6C53B2-CC33-43F0-EE1A-414B27AC6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12" y="8284191"/>
            <a:ext cx="1684801" cy="142348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113CADC0-479B-424E-9A87-038434346627}"/>
              </a:ext>
            </a:extLst>
          </p:cNvPr>
          <p:cNvSpPr/>
          <p:nvPr/>
        </p:nvSpPr>
        <p:spPr>
          <a:xfrm>
            <a:off x="304415" y="8261163"/>
            <a:ext cx="529631" cy="27699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7E7CBAE2-F78E-CB69-ECCB-54A9BFA456A9}"/>
              </a:ext>
            </a:extLst>
          </p:cNvPr>
          <p:cNvSpPr/>
          <p:nvPr/>
        </p:nvSpPr>
        <p:spPr>
          <a:xfrm>
            <a:off x="2854799" y="5831646"/>
            <a:ext cx="229859" cy="289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C6BC5771-F382-C485-C16C-F4A305A90525}"/>
              </a:ext>
            </a:extLst>
          </p:cNvPr>
          <p:cNvSpPr/>
          <p:nvPr/>
        </p:nvSpPr>
        <p:spPr>
          <a:xfrm>
            <a:off x="2778234" y="5820374"/>
            <a:ext cx="377512" cy="339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UV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9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8076973-569F-9AA5-C8A8-336CB5A1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327" y="5198561"/>
            <a:ext cx="2521174" cy="2517734"/>
          </a:xfrm>
          <a:prstGeom prst="rect">
            <a:avLst/>
          </a:prstGeom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FE44B184-D689-4295-97FB-2CE27D8ECB3F}"/>
              </a:ext>
            </a:extLst>
          </p:cNvPr>
          <p:cNvSpPr txBox="1">
            <a:spLocks/>
          </p:cNvSpPr>
          <p:nvPr/>
        </p:nvSpPr>
        <p:spPr>
          <a:xfrm>
            <a:off x="471487" y="138326"/>
            <a:ext cx="5915025" cy="687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Å søke etter sakna </a:t>
            </a:r>
            <a:r>
              <a:rPr lang="nb-NO" dirty="0" err="1"/>
              <a:t>personar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0F48C83-29BB-4CB4-9458-0A2132DA0C28}"/>
              </a:ext>
            </a:extLst>
          </p:cNvPr>
          <p:cNvSpPr txBox="1">
            <a:spLocks/>
          </p:cNvSpPr>
          <p:nvPr/>
        </p:nvSpPr>
        <p:spPr>
          <a:xfrm>
            <a:off x="396168" y="870457"/>
            <a:ext cx="6065659" cy="106201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Når vi skal søke etter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person som er teken av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eit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snøskred, har falle i vatnet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båt eller har gått seg bort i fjellet, er det viktig å nytte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effektiv søkemåte. Dersom personen har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sendar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på seg, må vi først få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eit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signal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sendaren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. Det første målet er å finne signalet så raskt som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mogleg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. Vi må nytte signalstyrken til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sendaren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, sikten i området, tid som er gått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meldinga om at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person var borte.  Straumen i vatnet eller geografien i fjellet og andre variabler, er og viktige for å finne ut kva for </a:t>
            </a:r>
            <a:r>
              <a:rPr lang="nb-NO" sz="18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eit</a:t>
            </a:r>
            <a:r>
              <a:rPr lang="nb-NO" sz="18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geometrisk søkemønster som lønner seg.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FD82BFB-E89B-89DE-9892-28E157118BD4}"/>
              </a:ext>
            </a:extLst>
          </p:cNvPr>
          <p:cNvSpPr txBox="1"/>
          <p:nvPr/>
        </p:nvSpPr>
        <p:spPr>
          <a:xfrm>
            <a:off x="396168" y="1775004"/>
            <a:ext cx="4435033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Dersom vi kjenner posisjonen til den vi søker etter ganske godt, kan vi bruke </a:t>
            </a:r>
            <a:r>
              <a:rPr lang="nb-NO" sz="11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eit</a:t>
            </a: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ekspanderende firkant-søk som </a:t>
            </a:r>
            <a:r>
              <a:rPr lang="nb-NO" sz="11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startar</a:t>
            </a: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der vi tror personen er og rører seg, utover i </a:t>
            </a:r>
            <a:r>
              <a:rPr lang="nb-NO" sz="11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spiral med rette liner. Her må vi passe på at den første lengda vi går er litt </a:t>
            </a:r>
            <a:r>
              <a:rPr lang="nb-NO" sz="11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kortare</a:t>
            </a: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enn diameteren </a:t>
            </a:r>
            <a:r>
              <a:rPr lang="nb-NO" sz="1100" dirty="0" err="1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sendaren</a:t>
            </a:r>
            <a:r>
              <a:rPr lang="nb-NO" sz="1100" dirty="0">
                <a:effectLst/>
                <a:ea typeface="Calibri Light" panose="020F0302020204030204" pitchFamily="34" charset="0"/>
                <a:cs typeface="Calibri" panose="020F0502020204030204" pitchFamily="34" charset="0"/>
              </a:rPr>
              <a:t> sender signalet ut i. 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Legg merke til at lengdene vi går mellom kvar gong vi snur 90 grader til høgre blir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2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2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3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3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4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4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osb. Da blir avstanden mellom alle linene i mønsteret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og så lenge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er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kortare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enn det doble av avstanden vi kan fange opp signalet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vil vi fange opp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eit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signal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området vi rører oss i. Når vi kjenner presis styrke på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sendaren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kan vi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rekne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ut kor lang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skal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vere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. Når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person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ikkje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har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sendar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, må </a:t>
            </a:r>
            <a:r>
              <a:rPr lang="nb-NO" sz="1100" i="1" dirty="0">
                <a:ea typeface="Calibri Light" panose="020F0302020204030204" pitchFamily="34" charset="0"/>
                <a:cs typeface="Calibri" panose="020F0502020204030204" pitchFamily="34" charset="0"/>
              </a:rPr>
              <a:t>s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vere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litt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kortare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 enn det doble av avstanden vi kan sjå personen </a:t>
            </a:r>
            <a:r>
              <a:rPr lang="nb-NO" sz="1100" dirty="0" err="1">
                <a:ea typeface="Calibri Light" panose="020F0302020204030204" pitchFamily="34" charset="0"/>
                <a:cs typeface="Calibri" panose="020F0502020204030204" pitchFamily="34" charset="0"/>
              </a:rPr>
              <a:t>frå</a:t>
            </a:r>
            <a:r>
              <a:rPr lang="nb-NO" sz="1100" dirty="0">
                <a:ea typeface="Calibri Light" panose="020F0302020204030204" pitchFamily="34" charset="0"/>
                <a:cs typeface="Calibri" panose="020F0502020204030204" pitchFamily="34" charset="0"/>
              </a:rPr>
              <a:t>.</a:t>
            </a:r>
            <a:endParaRPr lang="nb-NO" sz="1100" i="1" dirty="0">
              <a:cs typeface="Calibri" panose="020F0502020204030204" pitchFamily="34" charset="0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A610E67-00D1-54AA-7E6E-7EC585DF9B81}"/>
              </a:ext>
            </a:extLst>
          </p:cNvPr>
          <p:cNvSpPr txBox="1"/>
          <p:nvPr/>
        </p:nvSpPr>
        <p:spPr>
          <a:xfrm>
            <a:off x="2298694" y="3729588"/>
            <a:ext cx="4163133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Når posisjonen er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meir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usikker, men vi veit kva for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område personen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forsvann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i, eller når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fleire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søker samstundes, kan det lønne seg å bruke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parallellsøk. Da definerer vi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søkeområde og går i parallelle liner som vist på figuren. Dersom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fleire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skal søke, kan vi dele opp området i mindre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delar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og følge same mønster i kvart søkeområde. Her må avstanden mellom to liner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vere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litt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kortare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enn diameteren til signalet. Legg merke til at avstanden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grensen til søkeområdet til linene vi går, er 0,5</a:t>
            </a:r>
            <a:r>
              <a:rPr lang="nb-NO" sz="1100" i="1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, som er litt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kortare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enn radius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en til signalet.</a:t>
            </a:r>
            <a:endParaRPr lang="nb-NO" sz="1100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A56FDED-5E26-4325-A635-D419D6F1B1DD}"/>
              </a:ext>
            </a:extLst>
          </p:cNvPr>
          <p:cNvSpPr txBox="1"/>
          <p:nvPr/>
        </p:nvSpPr>
        <p:spPr>
          <a:xfrm>
            <a:off x="433825" y="5583369"/>
            <a:ext cx="3429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Med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gong vi har funne signalet, går vi over i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finsøk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, og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sluttar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å følge den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ekspanderande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firkanten eller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parallelle linene. Når personen vi leiter etter er i ro, kan vi bruke litt anna geometri enn når personen er i rørsle i til dømes vatn.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vi får signal held vi fram med å bevege oss i ei rett line til signalet blir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svakare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, går attende til der signalet var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sterkast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, og snur 90 grader. 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D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a blir enten signalet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svakare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og vi må snu 180 grader, eller signalet blir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sterkare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, og da går vi i rett retning. Så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gjentek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vi den same prosedyren til vi finn personen. </a:t>
            </a:r>
            <a:endParaRPr lang="nb-NO" sz="11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58356E5-BEAA-80F1-B663-19C3D866F2C1}"/>
              </a:ext>
            </a:extLst>
          </p:cNvPr>
          <p:cNvSpPr txBox="1"/>
          <p:nvPr/>
        </p:nvSpPr>
        <p:spPr>
          <a:xfrm>
            <a:off x="433825" y="7480681"/>
            <a:ext cx="3908563" cy="44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I figuren viser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ringane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signalstyrke og linene kvar vi rører oss.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Rekkefølga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blir da fra Startpunkt til Snupunkt1 der 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1254DFC-8B93-2EE4-0AAA-BAF895A43BFA}"/>
              </a:ext>
            </a:extLst>
          </p:cNvPr>
          <p:cNvSpPr txBox="1"/>
          <p:nvPr/>
        </p:nvSpPr>
        <p:spPr>
          <a:xfrm>
            <a:off x="433825" y="7862740"/>
            <a:ext cx="62352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signalstyrken blir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svakare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. Vi går tilbake til Dreiepunkt1 der vi vel ei retning å snu oss 90 grader. I dette dømet snudde vi oss feil veg, og det ser vi fordi signalet blir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svakare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litt før Snupunkt2, da snur vi 180 grader og går til signalet blir svakere i Snupunkt3. Her snur vi og går til signalet er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sterkare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i Dreiepunkt2 der vi snur 90 grader og finn målet. Merk at vi og kunne gått feil veg i Dreiepunkt2 og måtte snudd. Det kan og hende vi må ha </a:t>
            </a:r>
            <a:r>
              <a:rPr lang="nb-NO" sz="1100" dirty="0" err="1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fleire</a:t>
            </a:r>
            <a:r>
              <a:rPr lang="nb-NO" sz="1100" dirty="0">
                <a:effectLst/>
                <a:ea typeface="Calibri Light" panose="020F0302020204030204" pitchFamily="34" charset="0"/>
                <a:cs typeface="Times New Roman" panose="02020603050405020304" pitchFamily="18" charset="0"/>
              </a:rPr>
              <a:t> snu- og dreiepunkt for å nå målet. Alle linene vi går i 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når vi utfører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finsøket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er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del av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korde til sirkelen som blir laga av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sendaren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sine signal. Dette er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fordel fordi ei line som går vinkelrett på midtpunktet til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korde alltid går gjennom sentrum. Det tyder at vi alltid vil treffe rett på </a:t>
            </a:r>
            <a:r>
              <a:rPr lang="nb-NO" sz="1100" dirty="0" err="1">
                <a:ea typeface="Calibri Light" panose="020F0302020204030204" pitchFamily="34" charset="0"/>
                <a:cs typeface="Times New Roman" panose="02020603050405020304" pitchFamily="18" charset="0"/>
              </a:rPr>
              <a:t>sendaren</a:t>
            </a:r>
            <a:r>
              <a:rPr lang="nb-NO" sz="1100" dirty="0">
                <a:ea typeface="Calibri Light" panose="020F0302020204030204" pitchFamily="34" charset="0"/>
                <a:cs typeface="Times New Roman" panose="02020603050405020304" pitchFamily="18" charset="0"/>
              </a:rPr>
              <a:t> dersom vi klarer å dele korden på rett stad og snu oss i rett retning.</a:t>
            </a:r>
            <a:endParaRPr lang="nb-NO" sz="11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BB5FAC9-5E67-692B-9F4F-D9CFF503FFE0}"/>
              </a:ext>
            </a:extLst>
          </p:cNvPr>
          <p:cNvSpPr txBox="1"/>
          <p:nvPr/>
        </p:nvSpPr>
        <p:spPr>
          <a:xfrm>
            <a:off x="5089383" y="6413259"/>
            <a:ext cx="383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chemeClr val="bg1"/>
                </a:solidFill>
              </a:rPr>
              <a:t>Mål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F3FA2EE-F143-30A8-1B01-F39400FF586C}"/>
              </a:ext>
            </a:extLst>
          </p:cNvPr>
          <p:cNvSpPr txBox="1"/>
          <p:nvPr/>
        </p:nvSpPr>
        <p:spPr>
          <a:xfrm>
            <a:off x="5507053" y="6413259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339900"/>
                </a:solidFill>
              </a:rPr>
              <a:t>Snupunkt3</a:t>
            </a:r>
            <a:endParaRPr lang="nb-NO" sz="1400" dirty="0">
              <a:solidFill>
                <a:srgbClr val="339900"/>
              </a:solidFill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4C74126-C743-4F3B-6394-2DAE4B955349}"/>
              </a:ext>
            </a:extLst>
          </p:cNvPr>
          <p:cNvSpPr txBox="1"/>
          <p:nvPr/>
        </p:nvSpPr>
        <p:spPr>
          <a:xfrm>
            <a:off x="4504695" y="5274457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339900"/>
                </a:solidFill>
              </a:rPr>
              <a:t>Snupunkt1</a:t>
            </a:r>
            <a:endParaRPr lang="nb-NO" sz="1400" dirty="0">
              <a:solidFill>
                <a:srgbClr val="339900"/>
              </a:solidFill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F1A4F67-B827-B64B-8A5D-CEBA18A33506}"/>
              </a:ext>
            </a:extLst>
          </p:cNvPr>
          <p:cNvSpPr txBox="1"/>
          <p:nvPr/>
        </p:nvSpPr>
        <p:spPr>
          <a:xfrm>
            <a:off x="3883339" y="5479116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339900"/>
                </a:solidFill>
              </a:rPr>
              <a:t>Snupunkt2</a:t>
            </a:r>
            <a:endParaRPr lang="nb-NO" sz="1400" dirty="0">
              <a:solidFill>
                <a:srgbClr val="339900"/>
              </a:solidFill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641007E3-B91F-B23E-5BA4-A1BA4402E672}"/>
              </a:ext>
            </a:extLst>
          </p:cNvPr>
          <p:cNvSpPr txBox="1"/>
          <p:nvPr/>
        </p:nvSpPr>
        <p:spPr>
          <a:xfrm>
            <a:off x="5182962" y="5976008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0000FF"/>
                </a:solidFill>
              </a:rPr>
              <a:t>Dreiepunkt2</a:t>
            </a:r>
            <a:endParaRPr lang="nb-NO" sz="1400" dirty="0">
              <a:solidFill>
                <a:srgbClr val="0000FF"/>
              </a:solidFill>
            </a:endParaRP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A0DF5F7-0413-ECCB-A5BC-5A0291430BF0}"/>
              </a:ext>
            </a:extLst>
          </p:cNvPr>
          <p:cNvSpPr txBox="1"/>
          <p:nvPr/>
        </p:nvSpPr>
        <p:spPr>
          <a:xfrm>
            <a:off x="4544206" y="5661479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rgbClr val="0000FF"/>
                </a:solidFill>
              </a:rPr>
              <a:t>Dreiepunkt1</a:t>
            </a:r>
            <a:endParaRPr lang="nb-NO" sz="1400" dirty="0">
              <a:solidFill>
                <a:srgbClr val="0000FF"/>
              </a:solidFill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031CCD1-203A-F28E-916E-F2C30EC688D6}"/>
              </a:ext>
            </a:extLst>
          </p:cNvPr>
          <p:cNvSpPr txBox="1"/>
          <p:nvPr/>
        </p:nvSpPr>
        <p:spPr>
          <a:xfrm>
            <a:off x="3836397" y="6731671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Startpunkt</a:t>
            </a:r>
            <a:endParaRPr lang="nb-NO" sz="1400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2DC707A-B30A-B537-B773-16D3A77DA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" y="3722150"/>
            <a:ext cx="1827207" cy="182720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57E2B61-A454-8C54-3875-BAA99B3E861B}"/>
              </a:ext>
            </a:extLst>
          </p:cNvPr>
          <p:cNvSpPr txBox="1"/>
          <p:nvPr/>
        </p:nvSpPr>
        <p:spPr>
          <a:xfrm>
            <a:off x="433825" y="3702258"/>
            <a:ext cx="7761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Søkeområde</a:t>
            </a:r>
            <a:endParaRPr lang="nb-NO" sz="1400" dirty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448218FF-494C-40F1-0990-C47051F41CD4}"/>
              </a:ext>
            </a:extLst>
          </p:cNvPr>
          <p:cNvSpPr txBox="1"/>
          <p:nvPr/>
        </p:nvSpPr>
        <p:spPr>
          <a:xfrm>
            <a:off x="433825" y="5264248"/>
            <a:ext cx="6832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Startpunkt</a:t>
            </a:r>
            <a:endParaRPr lang="nb-NO" sz="14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C9FF98B-9641-79F6-9448-7E45CD7D2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038" y="1696935"/>
            <a:ext cx="1990180" cy="2073891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D0CC8F1-CCD1-22F6-B375-1E8472C6E453}"/>
              </a:ext>
            </a:extLst>
          </p:cNvPr>
          <p:cNvSpPr txBox="1"/>
          <p:nvPr/>
        </p:nvSpPr>
        <p:spPr>
          <a:xfrm>
            <a:off x="5304914" y="2891407"/>
            <a:ext cx="6832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/>
              <a:t>Startpunkt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16474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CC7A6D8E-F0BC-42C1-8F27-CAD53D0891DF}"/>
              </a:ext>
            </a:extLst>
          </p:cNvPr>
          <p:cNvSpPr txBox="1"/>
          <p:nvPr/>
        </p:nvSpPr>
        <p:spPr>
          <a:xfrm>
            <a:off x="471488" y="1391765"/>
            <a:ext cx="6050676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Finn </a:t>
            </a:r>
            <a:r>
              <a:rPr lang="nb-NO" sz="1100" dirty="0" err="1"/>
              <a:t>meir</a:t>
            </a:r>
            <a:r>
              <a:rPr lang="nb-NO" sz="1100" dirty="0"/>
              <a:t> informasjon om ulike søkemønster. Kan du finne </a:t>
            </a:r>
            <a:r>
              <a:rPr lang="nb-NO" sz="1100" dirty="0" err="1"/>
              <a:t>nokon</a:t>
            </a:r>
            <a:r>
              <a:rPr lang="nb-NO" sz="1100" dirty="0"/>
              <a:t> andre smarte søkemønster du kan prøve ut, som </a:t>
            </a:r>
            <a:r>
              <a:rPr lang="nb-NO" sz="1100" dirty="0" err="1"/>
              <a:t>passar</a:t>
            </a:r>
            <a:r>
              <a:rPr lang="nb-NO" sz="1100" dirty="0"/>
              <a:t> området du skal leite i? Dersom vi til dømes skal leite i </a:t>
            </a:r>
            <a:r>
              <a:rPr lang="nb-NO" sz="1100" dirty="0" err="1"/>
              <a:t>ein</a:t>
            </a:r>
            <a:r>
              <a:rPr lang="nb-NO" sz="1100" dirty="0"/>
              <a:t> bratt bakke, er det tungvint å måtte gå </a:t>
            </a:r>
            <a:r>
              <a:rPr lang="nb-NO" sz="1100" dirty="0" err="1"/>
              <a:t>mykje</a:t>
            </a:r>
            <a:r>
              <a:rPr lang="nb-NO" sz="1100" dirty="0"/>
              <a:t> opp og ned bakken.</a:t>
            </a:r>
            <a:endParaRPr lang="nb-NO" sz="1100" b="1" dirty="0"/>
          </a:p>
          <a:p>
            <a:endParaRPr lang="nb-NO" sz="1100" b="1" dirty="0"/>
          </a:p>
          <a:p>
            <a:r>
              <a:rPr lang="nb-NO" sz="1100" b="1" dirty="0"/>
              <a:t>Fase 2: </a:t>
            </a:r>
            <a:r>
              <a:rPr lang="nb-NO" sz="1100" dirty="0"/>
              <a:t>Planlegg korleis </a:t>
            </a:r>
            <a:r>
              <a:rPr lang="nb-NO" sz="1100" dirty="0" err="1"/>
              <a:t>søkaren</a:t>
            </a:r>
            <a:r>
              <a:rPr lang="nb-NO" sz="1100" dirty="0"/>
              <a:t> din skal sjå ut. </a:t>
            </a:r>
            <a:r>
              <a:rPr lang="nb-NO" sz="1100" dirty="0" err="1"/>
              <a:t>Ein</a:t>
            </a:r>
            <a:r>
              <a:rPr lang="nb-NO" sz="1100" dirty="0"/>
              <a:t> idé kan </a:t>
            </a:r>
            <a:r>
              <a:rPr lang="nb-NO" sz="1100" dirty="0" err="1"/>
              <a:t>vere</a:t>
            </a:r>
            <a:r>
              <a:rPr lang="nb-NO" sz="1100" dirty="0"/>
              <a:t> å feste </a:t>
            </a:r>
            <a:r>
              <a:rPr lang="nb-NO" sz="1100" dirty="0" err="1"/>
              <a:t>micro:biten</a:t>
            </a:r>
            <a:r>
              <a:rPr lang="nb-NO" sz="1100" dirty="0"/>
              <a:t> på eller i ei papplate </a:t>
            </a:r>
            <a:r>
              <a:rPr lang="nb-NO" sz="1100" dirty="0" err="1"/>
              <a:t>saman</a:t>
            </a:r>
            <a:r>
              <a:rPr lang="nb-NO" sz="1100" dirty="0"/>
              <a:t> med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printa</a:t>
            </a:r>
            <a:r>
              <a:rPr lang="nb-NO" sz="1100" dirty="0"/>
              <a:t> kart over området du skal søke i. Da kan du </a:t>
            </a:r>
            <a:r>
              <a:rPr lang="nb-NO" sz="1100" dirty="0" err="1"/>
              <a:t>teikne</a:t>
            </a:r>
            <a:r>
              <a:rPr lang="nb-NO" sz="1100" dirty="0"/>
              <a:t> opp søkemønsteret ditt før du </a:t>
            </a:r>
            <a:r>
              <a:rPr lang="nb-NO" sz="1100" dirty="0" err="1"/>
              <a:t>startar</a:t>
            </a:r>
            <a:r>
              <a:rPr lang="nb-NO" sz="1100" dirty="0"/>
              <a:t>, og deretter </a:t>
            </a:r>
            <a:r>
              <a:rPr lang="nb-NO" sz="1100" dirty="0" err="1"/>
              <a:t>gjere</a:t>
            </a:r>
            <a:r>
              <a:rPr lang="nb-NO" sz="1100" dirty="0"/>
              <a:t> notat undervegs på kartet samstundes som du heile tida har </a:t>
            </a:r>
            <a:r>
              <a:rPr lang="nb-NO" sz="1100" dirty="0" err="1"/>
              <a:t>micro:biten</a:t>
            </a:r>
            <a:r>
              <a:rPr lang="nb-NO" sz="1100" dirty="0"/>
              <a:t> framfor deg.</a:t>
            </a:r>
          </a:p>
          <a:p>
            <a:endParaRPr lang="nb-NO" sz="1100" b="1" dirty="0"/>
          </a:p>
          <a:p>
            <a:r>
              <a:rPr lang="nb-NO" sz="1100" b="1" dirty="0"/>
              <a:t>Fase 3: </a:t>
            </a:r>
            <a:r>
              <a:rPr lang="nb-NO" sz="1100" dirty="0"/>
              <a:t>Bygg </a:t>
            </a:r>
            <a:r>
              <a:rPr lang="nb-NO" sz="1100" dirty="0" err="1"/>
              <a:t>søkaren</a:t>
            </a:r>
            <a:r>
              <a:rPr lang="nb-NO" sz="1100" dirty="0"/>
              <a:t> og programmer </a:t>
            </a:r>
            <a:r>
              <a:rPr lang="nb-NO" sz="1100" dirty="0" err="1"/>
              <a:t>sendaren</a:t>
            </a:r>
            <a:r>
              <a:rPr lang="nb-NO" sz="1100" dirty="0"/>
              <a:t>. Her har vi lagt inn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sleep</a:t>
            </a:r>
            <a:r>
              <a:rPr lang="nb-NO" sz="1100" dirty="0"/>
              <a:t>(500) i koden til </a:t>
            </a:r>
            <a:r>
              <a:rPr lang="nb-NO" sz="1100" dirty="0" err="1"/>
              <a:t>sendaren</a:t>
            </a:r>
            <a:r>
              <a:rPr lang="nb-NO" sz="1100" dirty="0"/>
              <a:t> så </a:t>
            </a:r>
            <a:r>
              <a:rPr lang="nb-NO" sz="1100" dirty="0" err="1"/>
              <a:t>mottakaren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får altfor mange signal, i tillegg </a:t>
            </a:r>
            <a:r>
              <a:rPr lang="nb-NO" sz="1100" dirty="0" err="1"/>
              <a:t>sparar</a:t>
            </a:r>
            <a:r>
              <a:rPr lang="nb-NO" sz="1100" dirty="0"/>
              <a:t> det </a:t>
            </a:r>
            <a:r>
              <a:rPr lang="nb-NO" sz="1100" dirty="0" err="1"/>
              <a:t>straum</a:t>
            </a:r>
            <a:r>
              <a:rPr lang="nb-NO" sz="1100" dirty="0"/>
              <a:t>.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dirty="0"/>
              <a:t>Vi styrer alle LED-a på skjermen samstundes med å lage </a:t>
            </a:r>
            <a:r>
              <a:rPr lang="nb-NO" sz="1100" dirty="0" err="1"/>
              <a:t>ein</a:t>
            </a:r>
            <a:r>
              <a:rPr lang="nb-NO" sz="1100" dirty="0"/>
              <a:t> variabel skjerm.</a:t>
            </a:r>
          </a:p>
          <a:p>
            <a:endParaRPr lang="nb-NO" sz="1100" dirty="0"/>
          </a:p>
          <a:p>
            <a:r>
              <a:rPr lang="nb-NO" sz="1100" dirty="0"/>
              <a:t>					Deretter kan vi skrive koden til venstre for å få alle LED-a til 					å lyse med valgt lysstyrke.</a:t>
            </a:r>
          </a:p>
          <a:p>
            <a:endParaRPr lang="nb-NO" sz="1100" dirty="0"/>
          </a:p>
          <a:p>
            <a:r>
              <a:rPr lang="nb-NO" sz="1100" dirty="0"/>
              <a:t>I </a:t>
            </a:r>
            <a:r>
              <a:rPr lang="nb-NO" sz="1100" dirty="0" err="1"/>
              <a:t>mottakaren</a:t>
            </a:r>
            <a:r>
              <a:rPr lang="nb-NO" sz="1100" dirty="0"/>
              <a:t> sin «</a:t>
            </a:r>
            <a:r>
              <a:rPr lang="nb-NO" sz="1100" dirty="0" err="1"/>
              <a:t>while</a:t>
            </a:r>
            <a:r>
              <a:rPr lang="nb-NO" sz="1100" dirty="0"/>
              <a:t> True:»-løkke er det smart å legge inn </a:t>
            </a:r>
            <a:r>
              <a:rPr lang="nb-NO" sz="1100" dirty="0" err="1"/>
              <a:t>ein</a:t>
            </a:r>
            <a:r>
              <a:rPr lang="nb-NO" sz="1100" dirty="0"/>
              <a:t> sjanse til å skru av alle LED-a med å trykke på A. Det er fordi </a:t>
            </a:r>
            <a:r>
              <a:rPr lang="nb-NO" sz="1100" dirty="0" err="1"/>
              <a:t>micro:biten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vil skru av LED-a automatisk når vi mistar signalet, og da blir det </a:t>
            </a:r>
            <a:r>
              <a:rPr lang="nb-NO" sz="1100" dirty="0" err="1"/>
              <a:t>vanskeleg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søket. </a:t>
            </a:r>
            <a:r>
              <a:rPr lang="nb-NO" sz="1100" dirty="0" err="1"/>
              <a:t>Ein</a:t>
            </a:r>
            <a:r>
              <a:rPr lang="nb-NO" sz="1100" dirty="0"/>
              <a:t> måte å </a:t>
            </a:r>
            <a:r>
              <a:rPr lang="nb-NO" sz="1100" dirty="0" err="1"/>
              <a:t>gjere</a:t>
            </a:r>
            <a:r>
              <a:rPr lang="nb-NO" sz="1100" dirty="0"/>
              <a:t> det på er vist i koden under til venstre. Til høgre er tre andre </a:t>
            </a:r>
            <a:r>
              <a:rPr lang="nb-NO" sz="1100" dirty="0" err="1"/>
              <a:t>delar</a:t>
            </a:r>
            <a:r>
              <a:rPr lang="nb-NO" sz="1100" dirty="0"/>
              <a:t> av koden til </a:t>
            </a:r>
            <a:r>
              <a:rPr lang="nb-NO" sz="1100" dirty="0" err="1"/>
              <a:t>mottakaren</a:t>
            </a:r>
            <a:r>
              <a:rPr lang="nb-NO" sz="1100" dirty="0"/>
              <a:t> vi treng. Set alt </a:t>
            </a:r>
            <a:r>
              <a:rPr lang="nb-NO" sz="1100" dirty="0" err="1"/>
              <a:t>saman</a:t>
            </a:r>
            <a:r>
              <a:rPr lang="nb-NO" sz="1100" dirty="0"/>
              <a:t> til </a:t>
            </a:r>
            <a:r>
              <a:rPr lang="nb-NO" sz="1100" dirty="0" err="1"/>
              <a:t>ein</a:t>
            </a:r>
            <a:r>
              <a:rPr lang="nb-NO" sz="1100" dirty="0"/>
              <a:t> kode for </a:t>
            </a:r>
            <a:r>
              <a:rPr lang="nb-NO" sz="1100" dirty="0" err="1"/>
              <a:t>mottakaren</a:t>
            </a:r>
            <a:r>
              <a:rPr lang="nb-NO" sz="1100" dirty="0"/>
              <a:t>.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b="1" dirty="0"/>
              <a:t>Fase 4: </a:t>
            </a:r>
            <a:r>
              <a:rPr lang="nb-NO" sz="1100" dirty="0"/>
              <a:t>Test </a:t>
            </a:r>
            <a:r>
              <a:rPr lang="nb-NO" sz="1100" dirty="0" err="1"/>
              <a:t>søkaren</a:t>
            </a:r>
            <a:r>
              <a:rPr lang="nb-NO" sz="1100" dirty="0"/>
              <a:t> du har bygd med å få </a:t>
            </a:r>
            <a:r>
              <a:rPr lang="nb-NO" sz="1100" dirty="0" err="1"/>
              <a:t>nokon</a:t>
            </a:r>
            <a:r>
              <a:rPr lang="nb-NO" sz="1100" dirty="0"/>
              <a:t> andre til å </a:t>
            </a:r>
            <a:r>
              <a:rPr lang="nb-NO" sz="1100" dirty="0" err="1"/>
              <a:t>gøyme</a:t>
            </a:r>
            <a:r>
              <a:rPr lang="nb-NO" sz="1100" dirty="0"/>
              <a:t> </a:t>
            </a:r>
            <a:r>
              <a:rPr lang="nb-NO" sz="1100" dirty="0" err="1"/>
              <a:t>sendaren</a:t>
            </a:r>
            <a:r>
              <a:rPr lang="nb-NO" sz="1100" dirty="0"/>
              <a:t> din </a:t>
            </a:r>
            <a:r>
              <a:rPr lang="nb-NO" sz="1100" dirty="0" err="1"/>
              <a:t>innanfor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areal som er avgrensa på førehand. Det kan </a:t>
            </a:r>
            <a:r>
              <a:rPr lang="nb-NO" sz="1100" dirty="0" err="1"/>
              <a:t>vere</a:t>
            </a:r>
            <a:r>
              <a:rPr lang="nb-NO" sz="1100" dirty="0"/>
              <a:t> greit å legge </a:t>
            </a:r>
            <a:r>
              <a:rPr lang="nb-NO" sz="1100" dirty="0" err="1"/>
              <a:t>sendaren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pose dersom han skal </a:t>
            </a:r>
            <a:r>
              <a:rPr lang="nb-NO" sz="1100" dirty="0" err="1"/>
              <a:t>gøymast</a:t>
            </a:r>
            <a:r>
              <a:rPr lang="nb-NO" sz="1100" dirty="0"/>
              <a:t> ute.</a:t>
            </a:r>
          </a:p>
          <a:p>
            <a:endParaRPr lang="nb-NO" sz="1100" dirty="0"/>
          </a:p>
          <a:p>
            <a:r>
              <a:rPr lang="nb-NO" sz="1100" b="1" dirty="0"/>
              <a:t>Fase 5: </a:t>
            </a:r>
            <a:r>
              <a:rPr lang="nb-NO" sz="1100" dirty="0"/>
              <a:t>Fungerte søkemønsteret du nytta? Kva kunne blitt gjort </a:t>
            </a:r>
            <a:r>
              <a:rPr lang="nb-NO" sz="1100" dirty="0" err="1"/>
              <a:t>smartare</a:t>
            </a:r>
            <a:r>
              <a:rPr lang="nb-NO" sz="1100" dirty="0"/>
              <a:t> eller betre for å finne signalet og deretter </a:t>
            </a:r>
            <a:r>
              <a:rPr lang="nb-NO" sz="1100" dirty="0" err="1"/>
              <a:t>micro:biten</a:t>
            </a:r>
            <a:r>
              <a:rPr lang="nb-NO" sz="1100" dirty="0"/>
              <a:t> </a:t>
            </a:r>
            <a:r>
              <a:rPr lang="nb-NO" sz="1100" dirty="0" err="1"/>
              <a:t>meir</a:t>
            </a:r>
            <a:r>
              <a:rPr lang="nb-NO" sz="1100" dirty="0"/>
              <a:t> effektivt?</a:t>
            </a:r>
          </a:p>
          <a:p>
            <a:endParaRPr lang="nb-NO" sz="1100" dirty="0"/>
          </a:p>
          <a:p>
            <a:r>
              <a:rPr lang="nb-NO" sz="1100" b="1" dirty="0"/>
              <a:t>Fase 6: </a:t>
            </a:r>
            <a:r>
              <a:rPr lang="nb-NO" sz="1100" dirty="0" err="1"/>
              <a:t>Forbetre</a:t>
            </a:r>
            <a:r>
              <a:rPr lang="nb-NO" sz="1100" dirty="0"/>
              <a:t> </a:t>
            </a:r>
            <a:r>
              <a:rPr lang="nb-NO" sz="1100" dirty="0" err="1"/>
              <a:t>søkaren</a:t>
            </a:r>
            <a:r>
              <a:rPr lang="nb-NO" sz="1100" dirty="0"/>
              <a:t> du har bygd med å bruke det du </a:t>
            </a:r>
            <a:r>
              <a:rPr lang="nb-NO" sz="1100" dirty="0" err="1"/>
              <a:t>fann</a:t>
            </a:r>
            <a:r>
              <a:rPr lang="nb-NO" sz="1100" dirty="0"/>
              <a:t> ut i fase 5. Kan hende du vil legge inn andre </a:t>
            </a:r>
            <a:r>
              <a:rPr lang="nb-NO" sz="1100" dirty="0" err="1"/>
              <a:t>funksjonar</a:t>
            </a:r>
            <a:r>
              <a:rPr lang="nb-NO" sz="1100" dirty="0"/>
              <a:t> i </a:t>
            </a:r>
            <a:r>
              <a:rPr lang="nb-NO" sz="1100" dirty="0" err="1"/>
              <a:t>søkaren</a:t>
            </a:r>
            <a:r>
              <a:rPr lang="nb-NO" sz="1100" dirty="0"/>
              <a:t>, </a:t>
            </a:r>
            <a:r>
              <a:rPr lang="nb-NO" sz="1100" dirty="0" err="1"/>
              <a:t>noko</a:t>
            </a:r>
            <a:r>
              <a:rPr lang="nb-NO" sz="1100" dirty="0"/>
              <a:t> som kan </a:t>
            </a:r>
            <a:r>
              <a:rPr lang="nb-NO" sz="1100" dirty="0" err="1"/>
              <a:t>gjere</a:t>
            </a:r>
            <a:r>
              <a:rPr lang="nb-NO" sz="1100" dirty="0"/>
              <a:t> søket </a:t>
            </a:r>
            <a:r>
              <a:rPr lang="nb-NO" sz="1100" dirty="0" err="1"/>
              <a:t>lettare</a:t>
            </a:r>
            <a:r>
              <a:rPr lang="nb-NO" sz="1100" dirty="0"/>
              <a:t>?</a:t>
            </a:r>
          </a:p>
          <a:p>
            <a:endParaRPr lang="nb-NO" sz="1100" dirty="0"/>
          </a:p>
          <a:p>
            <a:r>
              <a:rPr lang="nb-NO" sz="1100" b="1" dirty="0"/>
              <a:t>Fase 7: </a:t>
            </a:r>
            <a:r>
              <a:rPr lang="nb-NO" sz="1100" dirty="0"/>
              <a:t>Dokumenter forsøket med </a:t>
            </a:r>
            <a:r>
              <a:rPr lang="nb-NO" sz="1100" dirty="0" err="1"/>
              <a:t>bilete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rapport. Lag </a:t>
            </a:r>
            <a:r>
              <a:rPr lang="nb-NO" sz="1100" dirty="0" err="1"/>
              <a:t>eit</a:t>
            </a:r>
            <a:r>
              <a:rPr lang="nb-NO" sz="1100" dirty="0"/>
              <a:t> kart med liner for kvar du bevega deg, kvar du </a:t>
            </a:r>
            <a:r>
              <a:rPr lang="nb-NO" sz="1100" dirty="0" err="1"/>
              <a:t>fekk</a:t>
            </a:r>
            <a:r>
              <a:rPr lang="nb-NO" sz="1100" dirty="0"/>
              <a:t> signalet første gongen, og kvar målet var.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98DB7F1-7FBE-4B46-BC68-856FF09A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27324"/>
            <a:ext cx="5915025" cy="457018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Søkar</a:t>
            </a:r>
            <a:r>
              <a:rPr lang="nb-NO" dirty="0"/>
              <a:t> med </a:t>
            </a:r>
            <a:r>
              <a:rPr lang="nb-NO" dirty="0" err="1"/>
              <a:t>micro:bit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19407FD-7F6F-4684-B9E7-B672A4AE05B3}"/>
              </a:ext>
            </a:extLst>
          </p:cNvPr>
          <p:cNvSpPr txBox="1"/>
          <p:nvPr/>
        </p:nvSpPr>
        <p:spPr>
          <a:xfrm>
            <a:off x="554241" y="621550"/>
            <a:ext cx="571993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Oppgåver</a:t>
            </a:r>
            <a:r>
              <a:rPr lang="nb-NO" sz="1200" b="1" dirty="0"/>
              <a:t> </a:t>
            </a:r>
          </a:p>
          <a:p>
            <a:r>
              <a:rPr lang="nb-NO" sz="1200" dirty="0"/>
              <a:t>Sende signal med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 og finne denne ved å bruke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annan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 og logiske geometriske søkemønster for terrenget vi leiter i.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B38A133-EEF9-2623-E7F0-94E9B277B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84" y="4657858"/>
            <a:ext cx="4111603" cy="74088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6603FF8-3F86-DAAF-F2B1-F7A1590C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84" y="5385621"/>
            <a:ext cx="2709061" cy="13865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1CDFD20-5D37-2193-E6F4-4B9F398FD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424" y="5649911"/>
            <a:ext cx="1469325" cy="14452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7FA97120-A956-A1EF-1CF9-2FDFA05A8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84" y="6013179"/>
            <a:ext cx="1858524" cy="2677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2F22486-6DC5-036E-3F7F-455719590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41" y="7261517"/>
            <a:ext cx="1706518" cy="418477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76F51B1A-EB27-E271-53A8-AE2B23A89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3091" y="3331638"/>
            <a:ext cx="2157992" cy="126427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4DD6C2F-83BD-760F-0939-1D45824B87C8}"/>
              </a:ext>
            </a:extLst>
          </p:cNvPr>
          <p:cNvSpPr txBox="1"/>
          <p:nvPr/>
        </p:nvSpPr>
        <p:spPr>
          <a:xfrm>
            <a:off x="471488" y="3347086"/>
            <a:ext cx="411160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dirty="0" err="1"/>
              <a:t>Micro:biten</a:t>
            </a:r>
            <a:r>
              <a:rPr lang="nb-NO" sz="1100" dirty="0"/>
              <a:t> har ti ulike </a:t>
            </a:r>
            <a:r>
              <a:rPr lang="nb-NO" sz="1100" dirty="0" err="1"/>
              <a:t>lysintensitetar</a:t>
            </a:r>
            <a:r>
              <a:rPr lang="nb-NO" sz="1100" dirty="0"/>
              <a:t> for </a:t>
            </a:r>
            <a:r>
              <a:rPr lang="nb-NO" sz="1100" dirty="0" err="1"/>
              <a:t>dei</a:t>
            </a:r>
            <a:r>
              <a:rPr lang="nb-NO" sz="1100" dirty="0"/>
              <a:t> 5x5 LED-a framfor. Vi vil at LED-a skal </a:t>
            </a:r>
            <a:r>
              <a:rPr lang="nb-NO" sz="1100" dirty="0" err="1"/>
              <a:t>vere</a:t>
            </a:r>
            <a:r>
              <a:rPr lang="nb-NO" sz="1100" dirty="0"/>
              <a:t> av når vi </a:t>
            </a:r>
            <a:r>
              <a:rPr lang="nb-NO" sz="1100" dirty="0" err="1"/>
              <a:t>ikkje</a:t>
            </a:r>
            <a:r>
              <a:rPr lang="nb-NO" sz="1100" dirty="0"/>
              <a:t> får </a:t>
            </a:r>
            <a:r>
              <a:rPr lang="nb-NO" sz="1100" dirty="0" err="1"/>
              <a:t>noko</a:t>
            </a:r>
            <a:r>
              <a:rPr lang="nb-NO" sz="1100" dirty="0"/>
              <a:t> signal, og lyse </a:t>
            </a:r>
            <a:r>
              <a:rPr lang="nb-NO" sz="1100" dirty="0" err="1"/>
              <a:t>sterkare</a:t>
            </a:r>
            <a:r>
              <a:rPr lang="nb-NO" sz="1100" dirty="0"/>
              <a:t> jo </a:t>
            </a:r>
            <a:r>
              <a:rPr lang="nb-NO" sz="1100" dirty="0" err="1"/>
              <a:t>nærare</a:t>
            </a:r>
            <a:r>
              <a:rPr lang="nb-NO" sz="1100" dirty="0"/>
              <a:t> vi er. Til det treng vi funksjonen «</a:t>
            </a:r>
            <a:r>
              <a:rPr lang="nb-NO" sz="1100" dirty="0" err="1"/>
              <a:t>regnOm</a:t>
            </a:r>
            <a:r>
              <a:rPr lang="nb-NO" sz="1100" dirty="0"/>
              <a:t>» for å gå </a:t>
            </a:r>
            <a:r>
              <a:rPr lang="nb-NO" sz="1100" dirty="0" err="1"/>
              <a:t>frå</a:t>
            </a:r>
            <a:r>
              <a:rPr lang="nb-NO" sz="1100" dirty="0"/>
              <a:t> signalstyrke til lysstyrke. Vi kan kalle han som vist i koden under. Her er variabelen «signal» signalstyrken vi mottek signalet med, og </a:t>
            </a:r>
            <a:r>
              <a:rPr lang="nb-NO" sz="1100" dirty="0" err="1"/>
              <a:t>tala</a:t>
            </a:r>
            <a:r>
              <a:rPr lang="nb-NO" sz="1100" dirty="0"/>
              <a:t>    -98 og -44 grensen for styrken på signalet vi får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sendaren</a:t>
            </a:r>
            <a:r>
              <a:rPr lang="nb-NO" sz="1100" dirty="0"/>
              <a:t>. 0 og 9 er min og maks- intensiteten på LED-ane på </a:t>
            </a:r>
            <a:r>
              <a:rPr lang="nb-NO" sz="1100" dirty="0" err="1"/>
              <a:t>micro:biten</a:t>
            </a:r>
            <a:r>
              <a:rPr lang="nb-NO" sz="1100" dirty="0"/>
              <a:t>. 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2490EBF1-B6D0-9DF1-324D-6FA33F3086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3816" y="7243331"/>
            <a:ext cx="755630" cy="139931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DE6DE59B-D94B-91B6-A9C1-8B8FB4BECA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4479" y="7262436"/>
            <a:ext cx="1340197" cy="149550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75DD089E-B0E4-8F2C-2865-71246ABBF4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6050" y="7445204"/>
            <a:ext cx="1392657" cy="26989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3400C60-C5E9-AEAA-B856-B2B96033EA13}"/>
              </a:ext>
            </a:extLst>
          </p:cNvPr>
          <p:cNvSpPr txBox="1"/>
          <p:nvPr/>
        </p:nvSpPr>
        <p:spPr>
          <a:xfrm>
            <a:off x="4990589" y="4503969"/>
            <a:ext cx="1339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Kode for </a:t>
            </a:r>
            <a:r>
              <a:rPr lang="nb-NO" sz="1400" dirty="0" err="1"/>
              <a:t>sendar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182483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6477</TotalTime>
  <Words>1808</Words>
  <Application>Microsoft Office PowerPoint</Application>
  <PresentationFormat>A4 Paper (210x297 mm)</PresentationFormat>
  <Paragraphs>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 Presentation</vt:lpstr>
      <vt:lpstr>PowerPoint Presentation</vt:lpstr>
      <vt:lpstr>Søkar med micro:bit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Ellen Egeland Flø</dc:creator>
  <cp:lastModifiedBy>Anders Martin Helle</cp:lastModifiedBy>
  <cp:revision>26</cp:revision>
  <dcterms:created xsi:type="dcterms:W3CDTF">2020-08-21T09:36:52Z</dcterms:created>
  <dcterms:modified xsi:type="dcterms:W3CDTF">2022-09-27T16:32:26Z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2020-08-25T11:42:11Z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3e1dd092-abef-4d58-a953-bd39a5be82a3</vt:lpwstr>
  </property>
  <property fmtid="{D5CDD505-2E9C-101B-9397-08002B2CF9AE}" pid="8" name="MSIP_Label_696f5184-95c9-4497-b4c5-49bcf01b7f74_ContentBits">
    <vt:lpwstr>0</vt:lpwstr>
  </property>
</Properties>
</file>