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20" r:id="rId2"/>
    <p:sldId id="423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37A1EE-583E-4258-B855-91973FD3E513}" v="485" dt="2022-06-03T21:06:16.8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32" autoAdjust="0"/>
    <p:restoredTop sz="94660"/>
  </p:normalViewPr>
  <p:slideViewPr>
    <p:cSldViewPr snapToGrid="0">
      <p:cViewPr>
        <p:scale>
          <a:sx n="110" d="100"/>
          <a:sy n="110" d="100"/>
        </p:scale>
        <p:origin x="2778" y="-18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Raphael Holen Bjørndal" userId="bb8ae104-39df-42a4-b412-2a5ae37292a8" providerId="ADAL" clId="{81924AB3-DE0E-47A1-BC85-F1B21E4E0A8F}"/>
    <pc:docChg chg="undo custSel addSld modSld">
      <pc:chgData name="Alexander Raphael Holen Bjørndal" userId="bb8ae104-39df-42a4-b412-2a5ae37292a8" providerId="ADAL" clId="{81924AB3-DE0E-47A1-BC85-F1B21E4E0A8F}" dt="2021-02-08T19:22:19.156" v="15954" actId="20577"/>
      <pc:docMkLst>
        <pc:docMk/>
      </pc:docMkLst>
      <pc:sldChg chg="addSp modSp mod">
        <pc:chgData name="Alexander Raphael Holen Bjørndal" userId="bb8ae104-39df-42a4-b412-2a5ae37292a8" providerId="ADAL" clId="{81924AB3-DE0E-47A1-BC85-F1B21E4E0A8F}" dt="2021-01-14T21:02:01.351" v="15119" actId="1076"/>
        <pc:sldMkLst>
          <pc:docMk/>
          <pc:sldMk cId="1736478933" sldId="257"/>
        </pc:sldMkLst>
        <pc:spChg chg="mod">
          <ac:chgData name="Alexander Raphael Holen Bjørndal" userId="bb8ae104-39df-42a4-b412-2a5ae37292a8" providerId="ADAL" clId="{81924AB3-DE0E-47A1-BC85-F1B21E4E0A8F}" dt="2021-01-07T17:31:38.542" v="1394" actId="20577"/>
          <ac:spMkLst>
            <pc:docMk/>
            <pc:sldMk cId="1736478933" sldId="257"/>
            <ac:spMk id="7" creationId="{7251A828-52FC-40CA-8CA7-01FB296A4C1F}"/>
          </ac:spMkLst>
        </pc:spChg>
        <pc:spChg chg="mod">
          <ac:chgData name="Alexander Raphael Holen Bjørndal" userId="bb8ae104-39df-42a4-b412-2a5ae37292a8" providerId="ADAL" clId="{81924AB3-DE0E-47A1-BC85-F1B21E4E0A8F}" dt="2021-01-08T20:41:28.641" v="7398" actId="1076"/>
          <ac:spMkLst>
            <pc:docMk/>
            <pc:sldMk cId="1736478933" sldId="257"/>
            <ac:spMk id="12" creationId="{67CA0BB6-2A05-4D47-A205-14ADF2BF728D}"/>
          </ac:spMkLst>
        </pc:spChg>
        <pc:spChg chg="mod">
          <ac:chgData name="Alexander Raphael Holen Bjørndal" userId="bb8ae104-39df-42a4-b412-2a5ae37292a8" providerId="ADAL" clId="{81924AB3-DE0E-47A1-BC85-F1B21E4E0A8F}" dt="2021-01-08T20:41:25.756" v="7397" actId="1076"/>
          <ac:spMkLst>
            <pc:docMk/>
            <pc:sldMk cId="1736478933" sldId="257"/>
            <ac:spMk id="13" creationId="{26BD3144-2521-4A24-8E14-2DA22558E3F3}"/>
          </ac:spMkLst>
        </pc:spChg>
        <pc:spChg chg="mod">
          <ac:chgData name="Alexander Raphael Holen Bjørndal" userId="bb8ae104-39df-42a4-b412-2a5ae37292a8" providerId="ADAL" clId="{81924AB3-DE0E-47A1-BC85-F1B21E4E0A8F}" dt="2021-01-08T20:48:23.712" v="7897" actId="20577"/>
          <ac:spMkLst>
            <pc:docMk/>
            <pc:sldMk cId="1736478933" sldId="257"/>
            <ac:spMk id="14" creationId="{4345BD73-FA08-42D3-A859-AA21D4E5E7A6}"/>
          </ac:spMkLst>
        </pc:spChg>
        <pc:picChg chg="add mod">
          <ac:chgData name="Alexander Raphael Holen Bjørndal" userId="bb8ae104-39df-42a4-b412-2a5ae37292a8" providerId="ADAL" clId="{81924AB3-DE0E-47A1-BC85-F1B21E4E0A8F}" dt="2021-01-12T11:20:28.245" v="13229" actId="1076"/>
          <ac:picMkLst>
            <pc:docMk/>
            <pc:sldMk cId="1736478933" sldId="257"/>
            <ac:picMk id="4" creationId="{FD09E8BE-7443-4E8E-860B-1322D54CE9DC}"/>
          </ac:picMkLst>
        </pc:picChg>
        <pc:picChg chg="add mod">
          <ac:chgData name="Alexander Raphael Holen Bjørndal" userId="bb8ae104-39df-42a4-b412-2a5ae37292a8" providerId="ADAL" clId="{81924AB3-DE0E-47A1-BC85-F1B21E4E0A8F}" dt="2021-01-11T15:01:34.497" v="8776" actId="1076"/>
          <ac:picMkLst>
            <pc:docMk/>
            <pc:sldMk cId="1736478933" sldId="257"/>
            <ac:picMk id="5" creationId="{048067FE-22FF-4525-B426-C18F50D44D55}"/>
          </ac:picMkLst>
        </pc:picChg>
        <pc:picChg chg="add mod">
          <ac:chgData name="Alexander Raphael Holen Bjørndal" userId="bb8ae104-39df-42a4-b412-2a5ae37292a8" providerId="ADAL" clId="{81924AB3-DE0E-47A1-BC85-F1B21E4E0A8F}" dt="2021-01-14T21:02:01.351" v="15119" actId="1076"/>
          <ac:picMkLst>
            <pc:docMk/>
            <pc:sldMk cId="1736478933" sldId="257"/>
            <ac:picMk id="9" creationId="{CF30E247-0D2C-4971-B250-DC97406BE74B}"/>
          </ac:picMkLst>
        </pc:picChg>
      </pc:sldChg>
      <pc:sldChg chg="delSp modSp mod">
        <pc:chgData name="Alexander Raphael Holen Bjørndal" userId="bb8ae104-39df-42a4-b412-2a5ae37292a8" providerId="ADAL" clId="{81924AB3-DE0E-47A1-BC85-F1B21E4E0A8F}" dt="2021-01-11T20:02:46.908" v="9559" actId="20577"/>
        <pc:sldMkLst>
          <pc:docMk/>
          <pc:sldMk cId="483235074" sldId="258"/>
        </pc:sldMkLst>
        <pc:spChg chg="mod">
          <ac:chgData name="Alexander Raphael Holen Bjørndal" userId="bb8ae104-39df-42a4-b412-2a5ae37292a8" providerId="ADAL" clId="{81924AB3-DE0E-47A1-BC85-F1B21E4E0A8F}" dt="2021-01-11T20:00:48.280" v="9409" actId="20577"/>
          <ac:spMkLst>
            <pc:docMk/>
            <pc:sldMk cId="483235074" sldId="258"/>
            <ac:spMk id="4" creationId="{B1F6FFCE-2AAF-4D48-A3F0-13D1333854A2}"/>
          </ac:spMkLst>
        </pc:spChg>
        <pc:spChg chg="mod">
          <ac:chgData name="Alexander Raphael Holen Bjørndal" userId="bb8ae104-39df-42a4-b412-2a5ae37292a8" providerId="ADAL" clId="{81924AB3-DE0E-47A1-BC85-F1B21E4E0A8F}" dt="2021-01-11T20:02:46.908" v="9559" actId="20577"/>
          <ac:spMkLst>
            <pc:docMk/>
            <pc:sldMk cId="483235074" sldId="258"/>
            <ac:spMk id="5" creationId="{96187076-9360-4965-85D6-8451D6F5EF22}"/>
          </ac:spMkLst>
        </pc:spChg>
        <pc:spChg chg="del mod">
          <ac:chgData name="Alexander Raphael Holen Bjørndal" userId="bb8ae104-39df-42a4-b412-2a5ae37292a8" providerId="ADAL" clId="{81924AB3-DE0E-47A1-BC85-F1B21E4E0A8F}" dt="2021-01-08T20:36:02.502" v="7212"/>
          <ac:spMkLst>
            <pc:docMk/>
            <pc:sldMk cId="483235074" sldId="258"/>
            <ac:spMk id="6" creationId="{9653026B-FD9A-4A89-9FC7-728E60DE6B53}"/>
          </ac:spMkLst>
        </pc:spChg>
        <pc:spChg chg="mod">
          <ac:chgData name="Alexander Raphael Holen Bjørndal" userId="bb8ae104-39df-42a4-b412-2a5ae37292a8" providerId="ADAL" clId="{81924AB3-DE0E-47A1-BC85-F1B21E4E0A8F}" dt="2021-01-08T20:50:48.277" v="8406" actId="20577"/>
          <ac:spMkLst>
            <pc:docMk/>
            <pc:sldMk cId="483235074" sldId="258"/>
            <ac:spMk id="10" creationId="{6DB2472E-822E-49F8-AEC3-6DE4E0F27738}"/>
          </ac:spMkLst>
        </pc:spChg>
        <pc:picChg chg="del">
          <ac:chgData name="Alexander Raphael Holen Bjørndal" userId="bb8ae104-39df-42a4-b412-2a5ae37292a8" providerId="ADAL" clId="{81924AB3-DE0E-47A1-BC85-F1B21E4E0A8F}" dt="2021-01-08T20:30:49.742" v="6808" actId="478"/>
          <ac:picMkLst>
            <pc:docMk/>
            <pc:sldMk cId="483235074" sldId="258"/>
            <ac:picMk id="2" creationId="{DC66D0E6-2383-4A6A-9B76-AC8650494AF3}"/>
          </ac:picMkLst>
        </pc:picChg>
        <pc:picChg chg="del">
          <ac:chgData name="Alexander Raphael Holen Bjørndal" userId="bb8ae104-39df-42a4-b412-2a5ae37292a8" providerId="ADAL" clId="{81924AB3-DE0E-47A1-BC85-F1B21E4E0A8F}" dt="2021-01-08T20:30:50.412" v="6809" actId="478"/>
          <ac:picMkLst>
            <pc:docMk/>
            <pc:sldMk cId="483235074" sldId="258"/>
            <ac:picMk id="3" creationId="{78C784DA-35BB-4483-8CDA-1E3EFA7E436E}"/>
          </ac:picMkLst>
        </pc:picChg>
        <pc:picChg chg="del">
          <ac:chgData name="Alexander Raphael Holen Bjørndal" userId="bb8ae104-39df-42a4-b412-2a5ae37292a8" providerId="ADAL" clId="{81924AB3-DE0E-47A1-BC85-F1B21E4E0A8F}" dt="2021-01-08T20:36:03.234" v="7213" actId="478"/>
          <ac:picMkLst>
            <pc:docMk/>
            <pc:sldMk cId="483235074" sldId="258"/>
            <ac:picMk id="7" creationId="{C0F304E2-8B27-4379-A62C-03581E1BC2EF}"/>
          </ac:picMkLst>
        </pc:picChg>
        <pc:picChg chg="del">
          <ac:chgData name="Alexander Raphael Holen Bjørndal" userId="bb8ae104-39df-42a4-b412-2a5ae37292a8" providerId="ADAL" clId="{81924AB3-DE0E-47A1-BC85-F1B21E4E0A8F}" dt="2021-01-08T20:36:02.487" v="7210" actId="478"/>
          <ac:picMkLst>
            <pc:docMk/>
            <pc:sldMk cId="483235074" sldId="258"/>
            <ac:picMk id="14" creationId="{DE2082DF-3328-46F6-8AD2-372B263463B4}"/>
          </ac:picMkLst>
        </pc:picChg>
      </pc:sldChg>
      <pc:sldChg chg="addSp delSp modSp mod">
        <pc:chgData name="Alexander Raphael Holen Bjørndal" userId="bb8ae104-39df-42a4-b412-2a5ae37292a8" providerId="ADAL" clId="{81924AB3-DE0E-47A1-BC85-F1B21E4E0A8F}" dt="2021-01-14T21:26:43.977" v="15953" actId="1076"/>
        <pc:sldMkLst>
          <pc:docMk/>
          <pc:sldMk cId="2182483089" sldId="419"/>
        </pc:sldMkLst>
        <pc:spChg chg="mod">
          <ac:chgData name="Alexander Raphael Holen Bjørndal" userId="bb8ae104-39df-42a4-b412-2a5ae37292a8" providerId="ADAL" clId="{81924AB3-DE0E-47A1-BC85-F1B21E4E0A8F}" dt="2021-01-13T21:06:42.348" v="14396" actId="20577"/>
          <ac:spMkLst>
            <pc:docMk/>
            <pc:sldMk cId="2182483089" sldId="419"/>
            <ac:spMk id="2" creationId="{898DB7F1-7FBE-4B46-BC68-856FF09ADEEC}"/>
          </ac:spMkLst>
        </pc:spChg>
        <pc:spChg chg="del mod">
          <ac:chgData name="Alexander Raphael Holen Bjørndal" userId="bb8ae104-39df-42a4-b412-2a5ae37292a8" providerId="ADAL" clId="{81924AB3-DE0E-47A1-BC85-F1B21E4E0A8F}" dt="2021-01-08T20:30:42.920" v="6807" actId="478"/>
          <ac:spMkLst>
            <pc:docMk/>
            <pc:sldMk cId="2182483089" sldId="419"/>
            <ac:spMk id="6" creationId="{DC73DEB0-59D1-43D5-930E-ABB3009210CA}"/>
          </ac:spMkLst>
        </pc:spChg>
        <pc:spChg chg="add del mod">
          <ac:chgData name="Alexander Raphael Holen Bjørndal" userId="bb8ae104-39df-42a4-b412-2a5ae37292a8" providerId="ADAL" clId="{81924AB3-DE0E-47A1-BC85-F1B21E4E0A8F}" dt="2021-01-14T21:26:43.977" v="15953" actId="1076"/>
          <ac:spMkLst>
            <pc:docMk/>
            <pc:sldMk cId="2182483089" sldId="419"/>
            <ac:spMk id="7" creationId="{CC7A6D8E-F0BC-42C1-8F27-CAD53D0891DF}"/>
          </ac:spMkLst>
        </pc:spChg>
        <pc:spChg chg="add mod">
          <ac:chgData name="Alexander Raphael Holen Bjørndal" userId="bb8ae104-39df-42a4-b412-2a5ae37292a8" providerId="ADAL" clId="{81924AB3-DE0E-47A1-BC85-F1B21E4E0A8F}" dt="2021-01-14T21:26:43.977" v="15953" actId="1076"/>
          <ac:spMkLst>
            <pc:docMk/>
            <pc:sldMk cId="2182483089" sldId="419"/>
            <ac:spMk id="10" creationId="{1D863EDB-1854-4722-8A22-5DFEDA2EC14E}"/>
          </ac:spMkLst>
        </pc:spChg>
        <pc:spChg chg="add mod">
          <ac:chgData name="Alexander Raphael Holen Bjørndal" userId="bb8ae104-39df-42a4-b412-2a5ae37292a8" providerId="ADAL" clId="{81924AB3-DE0E-47A1-BC85-F1B21E4E0A8F}" dt="2021-01-14T21:26:43.977" v="15953" actId="1076"/>
          <ac:spMkLst>
            <pc:docMk/>
            <pc:sldMk cId="2182483089" sldId="419"/>
            <ac:spMk id="13" creationId="{02733705-2CCC-45BC-BEC6-9D7A0F405077}"/>
          </ac:spMkLst>
        </pc:spChg>
        <pc:spChg chg="mod">
          <ac:chgData name="Alexander Raphael Holen Bjørndal" userId="bb8ae104-39df-42a4-b412-2a5ae37292a8" providerId="ADAL" clId="{81924AB3-DE0E-47A1-BC85-F1B21E4E0A8F}" dt="2021-01-14T21:26:38.501" v="15952" actId="1076"/>
          <ac:spMkLst>
            <pc:docMk/>
            <pc:sldMk cId="2182483089" sldId="419"/>
            <ac:spMk id="18" creationId="{919407FD-7F6F-4684-B9E7-B672A4AE05B3}"/>
          </ac:spMkLst>
        </pc:spChg>
        <pc:spChg chg="add mod">
          <ac:chgData name="Alexander Raphael Holen Bjørndal" userId="bb8ae104-39df-42a4-b412-2a5ae37292a8" providerId="ADAL" clId="{81924AB3-DE0E-47A1-BC85-F1B21E4E0A8F}" dt="2021-01-14T21:26:43.977" v="15953" actId="1076"/>
          <ac:spMkLst>
            <pc:docMk/>
            <pc:sldMk cId="2182483089" sldId="419"/>
            <ac:spMk id="20" creationId="{4BC52CAC-AE55-46A1-A9AC-BA40E459E0B7}"/>
          </ac:spMkLst>
        </pc:spChg>
        <pc:spChg chg="add mod">
          <ac:chgData name="Alexander Raphael Holen Bjørndal" userId="bb8ae104-39df-42a4-b412-2a5ae37292a8" providerId="ADAL" clId="{81924AB3-DE0E-47A1-BC85-F1B21E4E0A8F}" dt="2021-01-14T21:26:43.977" v="15953" actId="1076"/>
          <ac:spMkLst>
            <pc:docMk/>
            <pc:sldMk cId="2182483089" sldId="419"/>
            <ac:spMk id="21" creationId="{278FBBBF-0C80-4EC8-8BC4-C70FAADF24B1}"/>
          </ac:spMkLst>
        </pc:spChg>
        <pc:spChg chg="del">
          <ac:chgData name="Alexander Raphael Holen Bjørndal" userId="bb8ae104-39df-42a4-b412-2a5ae37292a8" providerId="ADAL" clId="{81924AB3-DE0E-47A1-BC85-F1B21E4E0A8F}" dt="2021-01-07T15:42:59.840" v="52" actId="478"/>
          <ac:spMkLst>
            <pc:docMk/>
            <pc:sldMk cId="2182483089" sldId="419"/>
            <ac:spMk id="22" creationId="{0F0D5C46-4EBC-4B15-B076-F36D14E6A312}"/>
          </ac:spMkLst>
        </pc:spChg>
        <pc:spChg chg="del">
          <ac:chgData name="Alexander Raphael Holen Bjørndal" userId="bb8ae104-39df-42a4-b412-2a5ae37292a8" providerId="ADAL" clId="{81924AB3-DE0E-47A1-BC85-F1B21E4E0A8F}" dt="2021-01-07T15:43:01.427" v="53" actId="478"/>
          <ac:spMkLst>
            <pc:docMk/>
            <pc:sldMk cId="2182483089" sldId="419"/>
            <ac:spMk id="24" creationId="{8DF9E750-25C2-400D-B2AC-60CAC8B4E578}"/>
          </ac:spMkLst>
        </pc:spChg>
        <pc:graphicFrameChg chg="add del mod modGraphic">
          <ac:chgData name="Alexander Raphael Holen Bjørndal" userId="bb8ae104-39df-42a4-b412-2a5ae37292a8" providerId="ADAL" clId="{81924AB3-DE0E-47A1-BC85-F1B21E4E0A8F}" dt="2021-01-14T21:07:44.250" v="15285" actId="478"/>
          <ac:graphicFrameMkLst>
            <pc:docMk/>
            <pc:sldMk cId="2182483089" sldId="419"/>
            <ac:graphicFrameMk id="11" creationId="{F4B5636B-DEE9-4B68-BE2C-AB583225FC64}"/>
          </ac:graphicFrameMkLst>
        </pc:graphicFrameChg>
        <pc:graphicFrameChg chg="add del mod modGraphic">
          <ac:chgData name="Alexander Raphael Holen Bjørndal" userId="bb8ae104-39df-42a4-b412-2a5ae37292a8" providerId="ADAL" clId="{81924AB3-DE0E-47A1-BC85-F1B21E4E0A8F}" dt="2021-01-14T21:13:05.811" v="15407" actId="478"/>
          <ac:graphicFrameMkLst>
            <pc:docMk/>
            <pc:sldMk cId="2182483089" sldId="419"/>
            <ac:graphicFrameMk id="12" creationId="{2B04A057-F255-4A0A-8005-6D8C61F0D24A}"/>
          </ac:graphicFrameMkLst>
        </pc:graphicFrameChg>
        <pc:picChg chg="add del mod">
          <ac:chgData name="Alexander Raphael Holen Bjørndal" userId="bb8ae104-39df-42a4-b412-2a5ae37292a8" providerId="ADAL" clId="{81924AB3-DE0E-47A1-BC85-F1B21E4E0A8F}" dt="2021-01-11T14:42:49.541" v="8524" actId="21"/>
          <ac:picMkLst>
            <pc:docMk/>
            <pc:sldMk cId="2182483089" sldId="419"/>
            <ac:picMk id="4" creationId="{4FBC7215-DF3D-4159-BA5F-5D12B0DE1F4E}"/>
          </ac:picMkLst>
        </pc:picChg>
        <pc:picChg chg="add del">
          <ac:chgData name="Alexander Raphael Holen Bjørndal" userId="bb8ae104-39df-42a4-b412-2a5ae37292a8" providerId="ADAL" clId="{81924AB3-DE0E-47A1-BC85-F1B21E4E0A8F}" dt="2021-01-14T21:01:52.267" v="15113" actId="21"/>
          <ac:picMkLst>
            <pc:docMk/>
            <pc:sldMk cId="2182483089" sldId="419"/>
            <ac:picMk id="4" creationId="{76EF58D5-C743-4CFB-8010-52E361817C1A}"/>
          </ac:picMkLst>
        </pc:picChg>
        <pc:picChg chg="add del mod">
          <ac:chgData name="Alexander Raphael Holen Bjørndal" userId="bb8ae104-39df-42a4-b412-2a5ae37292a8" providerId="ADAL" clId="{81924AB3-DE0E-47A1-BC85-F1B21E4E0A8F}" dt="2021-01-11T19:40:00.287" v="9250" actId="21"/>
          <ac:picMkLst>
            <pc:docMk/>
            <pc:sldMk cId="2182483089" sldId="419"/>
            <ac:picMk id="5" creationId="{8F0CEFF2-88BF-4035-AE30-DF631CE01EAA}"/>
          </ac:picMkLst>
        </pc:picChg>
        <pc:picChg chg="add mod">
          <ac:chgData name="Alexander Raphael Holen Bjørndal" userId="bb8ae104-39df-42a4-b412-2a5ae37292a8" providerId="ADAL" clId="{81924AB3-DE0E-47A1-BC85-F1B21E4E0A8F}" dt="2021-01-14T21:26:43.977" v="15953" actId="1076"/>
          <ac:picMkLst>
            <pc:docMk/>
            <pc:sldMk cId="2182483089" sldId="419"/>
            <ac:picMk id="6" creationId="{3A686857-D5FF-4D6D-B011-AFA1AC690EFA}"/>
          </ac:picMkLst>
        </pc:picChg>
        <pc:picChg chg="add mod">
          <ac:chgData name="Alexander Raphael Holen Bjørndal" userId="bb8ae104-39df-42a4-b412-2a5ae37292a8" providerId="ADAL" clId="{81924AB3-DE0E-47A1-BC85-F1B21E4E0A8F}" dt="2021-01-14T21:26:43.977" v="15953" actId="1076"/>
          <ac:picMkLst>
            <pc:docMk/>
            <pc:sldMk cId="2182483089" sldId="419"/>
            <ac:picMk id="8" creationId="{BB14ABBA-0D65-49F9-879F-AC3E7D813CF8}"/>
          </ac:picMkLst>
        </pc:picChg>
        <pc:picChg chg="del">
          <ac:chgData name="Alexander Raphael Holen Bjørndal" userId="bb8ae104-39df-42a4-b412-2a5ae37292a8" providerId="ADAL" clId="{81924AB3-DE0E-47A1-BC85-F1B21E4E0A8F}" dt="2021-01-07T15:42:51.447" v="45" actId="478"/>
          <ac:picMkLst>
            <pc:docMk/>
            <pc:sldMk cId="2182483089" sldId="419"/>
            <ac:picMk id="8" creationId="{DF7D2AF0-3880-4590-87A7-424F1723B75D}"/>
          </ac:picMkLst>
        </pc:picChg>
        <pc:picChg chg="add mod">
          <ac:chgData name="Alexander Raphael Holen Bjørndal" userId="bb8ae104-39df-42a4-b412-2a5ae37292a8" providerId="ADAL" clId="{81924AB3-DE0E-47A1-BC85-F1B21E4E0A8F}" dt="2021-01-14T21:23:01.161" v="15951" actId="1076"/>
          <ac:picMkLst>
            <pc:docMk/>
            <pc:sldMk cId="2182483089" sldId="419"/>
            <ac:picMk id="9" creationId="{B7DD196D-89D3-4C63-8AC4-1B04D3619F23}"/>
          </ac:picMkLst>
        </pc:picChg>
        <pc:picChg chg="del">
          <ac:chgData name="Alexander Raphael Holen Bjørndal" userId="bb8ae104-39df-42a4-b412-2a5ae37292a8" providerId="ADAL" clId="{81924AB3-DE0E-47A1-BC85-F1B21E4E0A8F}" dt="2021-01-07T15:42:57.272" v="51" actId="478"/>
          <ac:picMkLst>
            <pc:docMk/>
            <pc:sldMk cId="2182483089" sldId="419"/>
            <ac:picMk id="11" creationId="{7F7B40BF-DA52-447D-89B3-B7E406C11C9C}"/>
          </ac:picMkLst>
        </pc:picChg>
        <pc:picChg chg="del">
          <ac:chgData name="Alexander Raphael Holen Bjørndal" userId="bb8ae104-39df-42a4-b412-2a5ae37292a8" providerId="ADAL" clId="{81924AB3-DE0E-47A1-BC85-F1B21E4E0A8F}" dt="2021-01-07T15:42:52.465" v="46" actId="478"/>
          <ac:picMkLst>
            <pc:docMk/>
            <pc:sldMk cId="2182483089" sldId="419"/>
            <ac:picMk id="13" creationId="{76E4300D-5A38-47AC-AABB-65DD34BB397E}"/>
          </ac:picMkLst>
        </pc:picChg>
        <pc:picChg chg="del">
          <ac:chgData name="Alexander Raphael Holen Bjørndal" userId="bb8ae104-39df-42a4-b412-2a5ae37292a8" providerId="ADAL" clId="{81924AB3-DE0E-47A1-BC85-F1B21E4E0A8F}" dt="2021-01-07T15:42:56.747" v="50" actId="478"/>
          <ac:picMkLst>
            <pc:docMk/>
            <pc:sldMk cId="2182483089" sldId="419"/>
            <ac:picMk id="14" creationId="{41E1A6F1-B153-4490-91D5-6AF6F28DDF00}"/>
          </ac:picMkLst>
        </pc:picChg>
        <pc:picChg chg="add mod">
          <ac:chgData name="Alexander Raphael Holen Bjørndal" userId="bb8ae104-39df-42a4-b412-2a5ae37292a8" providerId="ADAL" clId="{81924AB3-DE0E-47A1-BC85-F1B21E4E0A8F}" dt="2021-01-14T21:26:43.977" v="15953" actId="1076"/>
          <ac:picMkLst>
            <pc:docMk/>
            <pc:sldMk cId="2182483089" sldId="419"/>
            <ac:picMk id="15" creationId="{220251F2-F8D3-4F88-A1EB-2E0B087350A1}"/>
          </ac:picMkLst>
        </pc:picChg>
        <pc:picChg chg="del">
          <ac:chgData name="Alexander Raphael Holen Bjørndal" userId="bb8ae104-39df-42a4-b412-2a5ae37292a8" providerId="ADAL" clId="{81924AB3-DE0E-47A1-BC85-F1B21E4E0A8F}" dt="2021-01-07T15:42:53.638" v="47" actId="478"/>
          <ac:picMkLst>
            <pc:docMk/>
            <pc:sldMk cId="2182483089" sldId="419"/>
            <ac:picMk id="15" creationId="{27D159AC-635C-4919-AAE0-E44CDD9701FA}"/>
          </ac:picMkLst>
        </pc:picChg>
        <pc:picChg chg="add mod">
          <ac:chgData name="Alexander Raphael Holen Bjørndal" userId="bb8ae104-39df-42a4-b412-2a5ae37292a8" providerId="ADAL" clId="{81924AB3-DE0E-47A1-BC85-F1B21E4E0A8F}" dt="2021-01-14T21:26:43.977" v="15953" actId="1076"/>
          <ac:picMkLst>
            <pc:docMk/>
            <pc:sldMk cId="2182483089" sldId="419"/>
            <ac:picMk id="17" creationId="{172B324A-6001-4BAF-BD5A-BFDC289C5121}"/>
          </ac:picMkLst>
        </pc:picChg>
        <pc:picChg chg="del">
          <ac:chgData name="Alexander Raphael Holen Bjørndal" userId="bb8ae104-39df-42a4-b412-2a5ae37292a8" providerId="ADAL" clId="{81924AB3-DE0E-47A1-BC85-F1B21E4E0A8F}" dt="2021-01-07T15:42:50.983" v="44" actId="478"/>
          <ac:picMkLst>
            <pc:docMk/>
            <pc:sldMk cId="2182483089" sldId="419"/>
            <ac:picMk id="25" creationId="{1110B2A7-C268-460D-A32C-BADAD7F96B47}"/>
          </ac:picMkLst>
        </pc:picChg>
        <pc:cxnChg chg="del">
          <ac:chgData name="Alexander Raphael Holen Bjørndal" userId="bb8ae104-39df-42a4-b412-2a5ae37292a8" providerId="ADAL" clId="{81924AB3-DE0E-47A1-BC85-F1B21E4E0A8F}" dt="2021-01-07T15:43:02.090" v="54" actId="478"/>
          <ac:cxnSpMkLst>
            <pc:docMk/>
            <pc:sldMk cId="2182483089" sldId="419"/>
            <ac:cxnSpMk id="27" creationId="{9ABC99D8-1FFA-4E64-BDE8-99B24850BAF4}"/>
          </ac:cxnSpMkLst>
        </pc:cxnChg>
        <pc:cxnChg chg="del">
          <ac:chgData name="Alexander Raphael Holen Bjørndal" userId="bb8ae104-39df-42a4-b412-2a5ae37292a8" providerId="ADAL" clId="{81924AB3-DE0E-47A1-BC85-F1B21E4E0A8F}" dt="2021-01-07T15:43:02.845" v="55" actId="478"/>
          <ac:cxnSpMkLst>
            <pc:docMk/>
            <pc:sldMk cId="2182483089" sldId="419"/>
            <ac:cxnSpMk id="28" creationId="{4D0CF3FD-2072-4067-A561-51503E5828A2}"/>
          </ac:cxnSpMkLst>
        </pc:cxnChg>
        <pc:cxnChg chg="del">
          <ac:chgData name="Alexander Raphael Holen Bjørndal" userId="bb8ae104-39df-42a4-b412-2a5ae37292a8" providerId="ADAL" clId="{81924AB3-DE0E-47A1-BC85-F1B21E4E0A8F}" dt="2021-01-07T15:43:03.600" v="56" actId="478"/>
          <ac:cxnSpMkLst>
            <pc:docMk/>
            <pc:sldMk cId="2182483089" sldId="419"/>
            <ac:cxnSpMk id="29" creationId="{0DA7CCFC-6609-45F7-85A9-9AF9B440C30B}"/>
          </ac:cxnSpMkLst>
        </pc:cxnChg>
      </pc:sldChg>
      <pc:sldChg chg="addSp delSp modSp mod">
        <pc:chgData name="Alexander Raphael Holen Bjørndal" userId="bb8ae104-39df-42a4-b412-2a5ae37292a8" providerId="ADAL" clId="{81924AB3-DE0E-47A1-BC85-F1B21E4E0A8F}" dt="2021-02-08T19:22:19.156" v="15954" actId="20577"/>
        <pc:sldMkLst>
          <pc:docMk/>
          <pc:sldMk cId="3164745756" sldId="420"/>
        </pc:sldMkLst>
        <pc:spChg chg="mod">
          <ac:chgData name="Alexander Raphael Holen Bjørndal" userId="bb8ae104-39df-42a4-b412-2a5ae37292a8" providerId="ADAL" clId="{81924AB3-DE0E-47A1-BC85-F1B21E4E0A8F}" dt="2021-01-12T11:04:51.139" v="13208" actId="1076"/>
          <ac:spMkLst>
            <pc:docMk/>
            <pc:sldMk cId="3164745756" sldId="420"/>
            <ac:spMk id="4" creationId="{FE44B184-D689-4295-97FB-2CE27D8ECB3F}"/>
          </ac:spMkLst>
        </pc:spChg>
        <pc:spChg chg="add del mod">
          <ac:chgData name="Alexander Raphael Holen Bjørndal" userId="bb8ae104-39df-42a4-b412-2a5ae37292a8" providerId="ADAL" clId="{81924AB3-DE0E-47A1-BC85-F1B21E4E0A8F}" dt="2021-01-13T21:18:50.211" v="15025" actId="20577"/>
          <ac:spMkLst>
            <pc:docMk/>
            <pc:sldMk cId="3164745756" sldId="420"/>
            <ac:spMk id="5" creationId="{919D0623-7B6D-4823-832B-4AB6F112AEB3}"/>
          </ac:spMkLst>
        </pc:spChg>
        <pc:spChg chg="del">
          <ac:chgData name="Alexander Raphael Holen Bjørndal" userId="bb8ae104-39df-42a4-b412-2a5ae37292a8" providerId="ADAL" clId="{81924AB3-DE0E-47A1-BC85-F1B21E4E0A8F}" dt="2021-01-07T15:42:47.820" v="43" actId="478"/>
          <ac:spMkLst>
            <pc:docMk/>
            <pc:sldMk cId="3164745756" sldId="420"/>
            <ac:spMk id="7" creationId="{113CADC0-479B-424E-9A87-038434346627}"/>
          </ac:spMkLst>
        </pc:spChg>
        <pc:spChg chg="add mod">
          <ac:chgData name="Alexander Raphael Holen Bjørndal" userId="bb8ae104-39df-42a4-b412-2a5ae37292a8" providerId="ADAL" clId="{81924AB3-DE0E-47A1-BC85-F1B21E4E0A8F}" dt="2021-02-08T19:22:19.156" v="15954" actId="20577"/>
          <ac:spMkLst>
            <pc:docMk/>
            <pc:sldMk cId="3164745756" sldId="420"/>
            <ac:spMk id="7" creationId="{B3880BBA-7582-4E71-B844-200DB3F2430B}"/>
          </ac:spMkLst>
        </pc:spChg>
        <pc:spChg chg="mod">
          <ac:chgData name="Alexander Raphael Holen Bjørndal" userId="bb8ae104-39df-42a4-b412-2a5ae37292a8" providerId="ADAL" clId="{81924AB3-DE0E-47A1-BC85-F1B21E4E0A8F}" dt="2021-01-11T21:15:03.731" v="12295" actId="6549"/>
          <ac:spMkLst>
            <pc:docMk/>
            <pc:sldMk cId="3164745756" sldId="420"/>
            <ac:spMk id="9" creationId="{20F48C83-29BB-4CB4-9458-0A2132DA0C28}"/>
          </ac:spMkLst>
        </pc:spChg>
        <pc:spChg chg="add mod">
          <ac:chgData name="Alexander Raphael Holen Bjørndal" userId="bb8ae104-39df-42a4-b412-2a5ae37292a8" providerId="ADAL" clId="{81924AB3-DE0E-47A1-BC85-F1B21E4E0A8F}" dt="2021-01-13T21:17:49.589" v="15023" actId="20577"/>
          <ac:spMkLst>
            <pc:docMk/>
            <pc:sldMk cId="3164745756" sldId="420"/>
            <ac:spMk id="10" creationId="{C7D84AF6-EA00-462B-8EBA-7644D692A1C4}"/>
          </ac:spMkLst>
        </pc:spChg>
        <pc:spChg chg="del mod">
          <ac:chgData name="Alexander Raphael Holen Bjørndal" userId="bb8ae104-39df-42a4-b412-2a5ae37292a8" providerId="ADAL" clId="{81924AB3-DE0E-47A1-BC85-F1B21E4E0A8F}" dt="2021-01-11T21:15:10.561" v="12373" actId="478"/>
          <ac:spMkLst>
            <pc:docMk/>
            <pc:sldMk cId="3164745756" sldId="420"/>
            <ac:spMk id="10" creationId="{CA306D64-1BF9-4619-8764-6794D974D7BF}"/>
          </ac:spMkLst>
        </pc:spChg>
        <pc:spChg chg="del mod">
          <ac:chgData name="Alexander Raphael Holen Bjørndal" userId="bb8ae104-39df-42a4-b412-2a5ae37292a8" providerId="ADAL" clId="{81924AB3-DE0E-47A1-BC85-F1B21E4E0A8F}" dt="2021-01-11T20:06:10.833" v="9881" actId="478"/>
          <ac:spMkLst>
            <pc:docMk/>
            <pc:sldMk cId="3164745756" sldId="420"/>
            <ac:spMk id="11" creationId="{0D0E0F3B-E798-4B34-B8A5-81FC0478E426}"/>
          </ac:spMkLst>
        </pc:spChg>
        <pc:spChg chg="del">
          <ac:chgData name="Alexander Raphael Holen Bjørndal" userId="bb8ae104-39df-42a4-b412-2a5ae37292a8" providerId="ADAL" clId="{81924AB3-DE0E-47A1-BC85-F1B21E4E0A8F}" dt="2021-01-07T17:34:27.089" v="1547" actId="478"/>
          <ac:spMkLst>
            <pc:docMk/>
            <pc:sldMk cId="3164745756" sldId="420"/>
            <ac:spMk id="13" creationId="{3F5CCA7F-EB9C-4D6C-83C1-1226FB75B4DB}"/>
          </ac:spMkLst>
        </pc:spChg>
        <pc:spChg chg="del mod">
          <ac:chgData name="Alexander Raphael Holen Bjørndal" userId="bb8ae104-39df-42a4-b412-2a5ae37292a8" providerId="ADAL" clId="{81924AB3-DE0E-47A1-BC85-F1B21E4E0A8F}" dt="2021-01-11T21:18:36.032" v="12454" actId="478"/>
          <ac:spMkLst>
            <pc:docMk/>
            <pc:sldMk cId="3164745756" sldId="420"/>
            <ac:spMk id="14" creationId="{0C43BD10-D1A9-4383-A4DB-11A585965373}"/>
          </ac:spMkLst>
        </pc:spChg>
        <pc:picChg chg="del">
          <ac:chgData name="Alexander Raphael Holen Bjørndal" userId="bb8ae104-39df-42a4-b412-2a5ae37292a8" providerId="ADAL" clId="{81924AB3-DE0E-47A1-BC85-F1B21E4E0A8F}" dt="2021-01-07T15:42:45.561" v="41" actId="478"/>
          <ac:picMkLst>
            <pc:docMk/>
            <pc:sldMk cId="3164745756" sldId="420"/>
            <ac:picMk id="2" creationId="{800DFACD-2C27-4EE0-AAA1-D68D5F725AB7}"/>
          </ac:picMkLst>
        </pc:picChg>
        <pc:picChg chg="add mod">
          <ac:chgData name="Alexander Raphael Holen Bjørndal" userId="bb8ae104-39df-42a4-b412-2a5ae37292a8" providerId="ADAL" clId="{81924AB3-DE0E-47A1-BC85-F1B21E4E0A8F}" dt="2021-01-13T21:14:16.367" v="14988" actId="1076"/>
          <ac:picMkLst>
            <pc:docMk/>
            <pc:sldMk cId="3164745756" sldId="420"/>
            <ac:picMk id="3" creationId="{FF41E746-27B4-4BE5-8069-99B486906AC6}"/>
          </ac:picMkLst>
        </pc:picChg>
        <pc:picChg chg="del">
          <ac:chgData name="Alexander Raphael Holen Bjørndal" userId="bb8ae104-39df-42a4-b412-2a5ae37292a8" providerId="ADAL" clId="{81924AB3-DE0E-47A1-BC85-F1B21E4E0A8F}" dt="2021-01-07T15:42:46.786" v="42" actId="478"/>
          <ac:picMkLst>
            <pc:docMk/>
            <pc:sldMk cId="3164745756" sldId="420"/>
            <ac:picMk id="6" creationId="{54F7BE12-2DCB-4BE3-8E39-B033F6F5CAC2}"/>
          </ac:picMkLst>
        </pc:picChg>
        <pc:picChg chg="add mod">
          <ac:chgData name="Alexander Raphael Holen Bjørndal" userId="bb8ae104-39df-42a4-b412-2a5ae37292a8" providerId="ADAL" clId="{81924AB3-DE0E-47A1-BC85-F1B21E4E0A8F}" dt="2021-01-11T21:18:08.689" v="12448" actId="1076"/>
          <ac:picMkLst>
            <pc:docMk/>
            <pc:sldMk cId="3164745756" sldId="420"/>
            <ac:picMk id="8" creationId="{800D2031-045C-4719-B6E9-5E7DB5639924}"/>
          </ac:picMkLst>
        </pc:picChg>
      </pc:sldChg>
      <pc:sldChg chg="addSp delSp modSp mod">
        <pc:chgData name="Alexander Raphael Holen Bjørndal" userId="bb8ae104-39df-42a4-b412-2a5ae37292a8" providerId="ADAL" clId="{81924AB3-DE0E-47A1-BC85-F1B21E4E0A8F}" dt="2021-01-08T20:36:43.813" v="7232" actId="478"/>
        <pc:sldMkLst>
          <pc:docMk/>
          <pc:sldMk cId="461890593" sldId="422"/>
        </pc:sldMkLst>
        <pc:spChg chg="add del">
          <ac:chgData name="Alexander Raphael Holen Bjørndal" userId="bb8ae104-39df-42a4-b412-2a5ae37292a8" providerId="ADAL" clId="{81924AB3-DE0E-47A1-BC85-F1B21E4E0A8F}" dt="2021-01-08T20:36:43.813" v="7232" actId="478"/>
          <ac:spMkLst>
            <pc:docMk/>
            <pc:sldMk cId="461890593" sldId="422"/>
            <ac:spMk id="8" creationId="{0F31088B-F5AF-4EEC-8DC3-593889AF3E19}"/>
          </ac:spMkLst>
        </pc:spChg>
        <pc:spChg chg="add del">
          <ac:chgData name="Alexander Raphael Holen Bjørndal" userId="bb8ae104-39df-42a4-b412-2a5ae37292a8" providerId="ADAL" clId="{81924AB3-DE0E-47A1-BC85-F1B21E4E0A8F}" dt="2021-01-08T20:36:34.795" v="7227" actId="478"/>
          <ac:spMkLst>
            <pc:docMk/>
            <pc:sldMk cId="461890593" sldId="422"/>
            <ac:spMk id="9" creationId="{AB1BDFE2-73AD-4392-ADBC-D83EB53A6486}"/>
          </ac:spMkLst>
        </pc:spChg>
        <pc:spChg chg="add del mod">
          <ac:chgData name="Alexander Raphael Holen Bjørndal" userId="bb8ae104-39df-42a4-b412-2a5ae37292a8" providerId="ADAL" clId="{81924AB3-DE0E-47A1-BC85-F1B21E4E0A8F}" dt="2021-01-08T20:36:39.690" v="7230" actId="478"/>
          <ac:spMkLst>
            <pc:docMk/>
            <pc:sldMk cId="461890593" sldId="422"/>
            <ac:spMk id="14" creationId="{D24CBD76-583A-4745-A3E6-2D2AF1919471}"/>
          </ac:spMkLst>
        </pc:spChg>
        <pc:spChg chg="add del">
          <ac:chgData name="Alexander Raphael Holen Bjørndal" userId="bb8ae104-39df-42a4-b412-2a5ae37292a8" providerId="ADAL" clId="{81924AB3-DE0E-47A1-BC85-F1B21E4E0A8F}" dt="2021-01-08T20:36:42.093" v="7231" actId="478"/>
          <ac:spMkLst>
            <pc:docMk/>
            <pc:sldMk cId="461890593" sldId="422"/>
            <ac:spMk id="15" creationId="{85BF5CB2-5FC3-4F13-9EB1-75C1EC9CAB10}"/>
          </ac:spMkLst>
        </pc:spChg>
        <pc:spChg chg="add del">
          <ac:chgData name="Alexander Raphael Holen Bjørndal" userId="bb8ae104-39df-42a4-b412-2a5ae37292a8" providerId="ADAL" clId="{81924AB3-DE0E-47A1-BC85-F1B21E4E0A8F}" dt="2021-01-08T20:36:42.093" v="7231" actId="478"/>
          <ac:spMkLst>
            <pc:docMk/>
            <pc:sldMk cId="461890593" sldId="422"/>
            <ac:spMk id="16" creationId="{6468051C-083C-4D45-8A05-285AADFE5812}"/>
          </ac:spMkLst>
        </pc:spChg>
        <pc:spChg chg="add del">
          <ac:chgData name="Alexander Raphael Holen Bjørndal" userId="bb8ae104-39df-42a4-b412-2a5ae37292a8" providerId="ADAL" clId="{81924AB3-DE0E-47A1-BC85-F1B21E4E0A8F}" dt="2021-01-08T20:36:42.093" v="7231" actId="478"/>
          <ac:spMkLst>
            <pc:docMk/>
            <pc:sldMk cId="461890593" sldId="422"/>
            <ac:spMk id="19" creationId="{A210B392-8D3B-4C82-A0C9-22C80DE51100}"/>
          </ac:spMkLst>
        </pc:spChg>
        <pc:spChg chg="add del mod">
          <ac:chgData name="Alexander Raphael Holen Bjørndal" userId="bb8ae104-39df-42a4-b412-2a5ae37292a8" providerId="ADAL" clId="{81924AB3-DE0E-47A1-BC85-F1B21E4E0A8F}" dt="2021-01-08T20:36:42.093" v="7231" actId="478"/>
          <ac:spMkLst>
            <pc:docMk/>
            <pc:sldMk cId="461890593" sldId="422"/>
            <ac:spMk id="20" creationId="{1B72E57A-F58C-4441-A960-8320FB7DA5C6}"/>
          </ac:spMkLst>
        </pc:spChg>
        <pc:spChg chg="add del">
          <ac:chgData name="Alexander Raphael Holen Bjørndal" userId="bb8ae104-39df-42a4-b412-2a5ae37292a8" providerId="ADAL" clId="{81924AB3-DE0E-47A1-BC85-F1B21E4E0A8F}" dt="2021-01-08T20:36:42.093" v="7231" actId="478"/>
          <ac:spMkLst>
            <pc:docMk/>
            <pc:sldMk cId="461890593" sldId="422"/>
            <ac:spMk id="22" creationId="{7342CB51-96CB-4B40-B2C6-704E937547F0}"/>
          </ac:spMkLst>
        </pc:spChg>
        <pc:spChg chg="add del">
          <ac:chgData name="Alexander Raphael Holen Bjørndal" userId="bb8ae104-39df-42a4-b412-2a5ae37292a8" providerId="ADAL" clId="{81924AB3-DE0E-47A1-BC85-F1B21E4E0A8F}" dt="2021-01-08T20:36:42.093" v="7231" actId="478"/>
          <ac:spMkLst>
            <pc:docMk/>
            <pc:sldMk cId="461890593" sldId="422"/>
            <ac:spMk id="24" creationId="{B949C6D6-371C-4E20-B560-874D22494B4B}"/>
          </ac:spMkLst>
        </pc:spChg>
        <pc:spChg chg="add del">
          <ac:chgData name="Alexander Raphael Holen Bjørndal" userId="bb8ae104-39df-42a4-b412-2a5ae37292a8" providerId="ADAL" clId="{81924AB3-DE0E-47A1-BC85-F1B21E4E0A8F}" dt="2021-01-08T20:36:42.093" v="7231" actId="478"/>
          <ac:spMkLst>
            <pc:docMk/>
            <pc:sldMk cId="461890593" sldId="422"/>
            <ac:spMk id="31" creationId="{AC0EA0FF-0A81-44E9-9E46-1260265F5D03}"/>
          </ac:spMkLst>
        </pc:spChg>
        <pc:spChg chg="add del">
          <ac:chgData name="Alexander Raphael Holen Bjørndal" userId="bb8ae104-39df-42a4-b412-2a5ae37292a8" providerId="ADAL" clId="{81924AB3-DE0E-47A1-BC85-F1B21E4E0A8F}" dt="2021-01-08T20:36:42.093" v="7231" actId="478"/>
          <ac:spMkLst>
            <pc:docMk/>
            <pc:sldMk cId="461890593" sldId="422"/>
            <ac:spMk id="33" creationId="{0F7D2C25-D1B6-4C21-B526-6810E6DCE64E}"/>
          </ac:spMkLst>
        </pc:spChg>
        <pc:spChg chg="add del">
          <ac:chgData name="Alexander Raphael Holen Bjørndal" userId="bb8ae104-39df-42a4-b412-2a5ae37292a8" providerId="ADAL" clId="{81924AB3-DE0E-47A1-BC85-F1B21E4E0A8F}" dt="2021-01-08T20:36:42.093" v="7231" actId="478"/>
          <ac:spMkLst>
            <pc:docMk/>
            <pc:sldMk cId="461890593" sldId="422"/>
            <ac:spMk id="34" creationId="{9D0503EB-2B62-4AF9-B1EF-205831AFD6DC}"/>
          </ac:spMkLst>
        </pc:spChg>
        <pc:spChg chg="add del">
          <ac:chgData name="Alexander Raphael Holen Bjørndal" userId="bb8ae104-39df-42a4-b412-2a5ae37292a8" providerId="ADAL" clId="{81924AB3-DE0E-47A1-BC85-F1B21E4E0A8F}" dt="2021-01-08T20:36:42.093" v="7231" actId="478"/>
          <ac:spMkLst>
            <pc:docMk/>
            <pc:sldMk cId="461890593" sldId="422"/>
            <ac:spMk id="36" creationId="{33DECC06-AF3E-4560-AB78-A4181471A198}"/>
          </ac:spMkLst>
        </pc:spChg>
        <pc:spChg chg="add del">
          <ac:chgData name="Alexander Raphael Holen Bjørndal" userId="bb8ae104-39df-42a4-b412-2a5ae37292a8" providerId="ADAL" clId="{81924AB3-DE0E-47A1-BC85-F1B21E4E0A8F}" dt="2021-01-08T20:36:42.093" v="7231" actId="478"/>
          <ac:spMkLst>
            <pc:docMk/>
            <pc:sldMk cId="461890593" sldId="422"/>
            <ac:spMk id="38" creationId="{94D24CE8-0C80-48BE-9239-4B08F6A1F712}"/>
          </ac:spMkLst>
        </pc:spChg>
        <pc:picChg chg="del">
          <ac:chgData name="Alexander Raphael Holen Bjørndal" userId="bb8ae104-39df-42a4-b412-2a5ae37292a8" providerId="ADAL" clId="{81924AB3-DE0E-47A1-BC85-F1B21E4E0A8F}" dt="2021-01-08T20:36:05.476" v="7214" actId="478"/>
          <ac:picMkLst>
            <pc:docMk/>
            <pc:sldMk cId="461890593" sldId="422"/>
            <ac:picMk id="13" creationId="{B7E28A45-BAB2-4785-87D7-02CC000BA944}"/>
          </ac:picMkLst>
        </pc:picChg>
        <pc:cxnChg chg="add del">
          <ac:chgData name="Alexander Raphael Holen Bjørndal" userId="bb8ae104-39df-42a4-b412-2a5ae37292a8" providerId="ADAL" clId="{81924AB3-DE0E-47A1-BC85-F1B21E4E0A8F}" dt="2021-01-08T20:36:42.093" v="7231" actId="478"/>
          <ac:cxnSpMkLst>
            <pc:docMk/>
            <pc:sldMk cId="461890593" sldId="422"/>
            <ac:cxnSpMk id="26" creationId="{2A10122F-B5E4-4A65-8397-37F103976F58}"/>
          </ac:cxnSpMkLst>
        </pc:cxnChg>
        <pc:cxnChg chg="add del">
          <ac:chgData name="Alexander Raphael Holen Bjørndal" userId="bb8ae104-39df-42a4-b412-2a5ae37292a8" providerId="ADAL" clId="{81924AB3-DE0E-47A1-BC85-F1B21E4E0A8F}" dt="2021-01-08T20:36:42.093" v="7231" actId="478"/>
          <ac:cxnSpMkLst>
            <pc:docMk/>
            <pc:sldMk cId="461890593" sldId="422"/>
            <ac:cxnSpMk id="27" creationId="{E8241753-EFEB-4AF8-A5F4-7C0DDA22FFE5}"/>
          </ac:cxnSpMkLst>
        </pc:cxnChg>
        <pc:cxnChg chg="add del">
          <ac:chgData name="Alexander Raphael Holen Bjørndal" userId="bb8ae104-39df-42a4-b412-2a5ae37292a8" providerId="ADAL" clId="{81924AB3-DE0E-47A1-BC85-F1B21E4E0A8F}" dt="2021-01-08T20:36:42.093" v="7231" actId="478"/>
          <ac:cxnSpMkLst>
            <pc:docMk/>
            <pc:sldMk cId="461890593" sldId="422"/>
            <ac:cxnSpMk id="28" creationId="{EDE82514-0A16-4312-9413-16A822AC481F}"/>
          </ac:cxnSpMkLst>
        </pc:cxnChg>
      </pc:sldChg>
      <pc:sldChg chg="addSp delSp modSp add mod">
        <pc:chgData name="Alexander Raphael Holen Bjørndal" userId="bb8ae104-39df-42a4-b412-2a5ae37292a8" providerId="ADAL" clId="{81924AB3-DE0E-47A1-BC85-F1B21E4E0A8F}" dt="2021-01-13T21:06:27.059" v="14392" actId="20577"/>
        <pc:sldMkLst>
          <pc:docMk/>
          <pc:sldMk cId="3057204222" sldId="423"/>
        </pc:sldMkLst>
        <pc:spChg chg="mod">
          <ac:chgData name="Alexander Raphael Holen Bjørndal" userId="bb8ae104-39df-42a4-b412-2a5ae37292a8" providerId="ADAL" clId="{81924AB3-DE0E-47A1-BC85-F1B21E4E0A8F}" dt="2021-01-13T20:54:16.713" v="14205" actId="14100"/>
          <ac:spMkLst>
            <pc:docMk/>
            <pc:sldMk cId="3057204222" sldId="423"/>
            <ac:spMk id="2" creationId="{898DB7F1-7FBE-4B46-BC68-856FF09ADEEC}"/>
          </ac:spMkLst>
        </pc:spChg>
        <pc:spChg chg="mod">
          <ac:chgData name="Alexander Raphael Holen Bjørndal" userId="bb8ae104-39df-42a4-b412-2a5ae37292a8" providerId="ADAL" clId="{81924AB3-DE0E-47A1-BC85-F1B21E4E0A8F}" dt="2021-01-13T21:04:07.860" v="14329" actId="20577"/>
          <ac:spMkLst>
            <pc:docMk/>
            <pc:sldMk cId="3057204222" sldId="423"/>
            <ac:spMk id="7" creationId="{CC7A6D8E-F0BC-42C1-8F27-CAD53D0891DF}"/>
          </ac:spMkLst>
        </pc:spChg>
        <pc:spChg chg="add mod">
          <ac:chgData name="Alexander Raphael Holen Bjørndal" userId="bb8ae104-39df-42a4-b412-2a5ae37292a8" providerId="ADAL" clId="{81924AB3-DE0E-47A1-BC85-F1B21E4E0A8F}" dt="2021-01-13T21:03:15.514" v="14315" actId="20577"/>
          <ac:spMkLst>
            <pc:docMk/>
            <pc:sldMk cId="3057204222" sldId="423"/>
            <ac:spMk id="11" creationId="{6F8A93C2-B820-4786-B89A-5BDF6F6748AB}"/>
          </ac:spMkLst>
        </pc:spChg>
        <pc:spChg chg="add mod">
          <ac:chgData name="Alexander Raphael Holen Bjørndal" userId="bb8ae104-39df-42a4-b412-2a5ae37292a8" providerId="ADAL" clId="{81924AB3-DE0E-47A1-BC85-F1B21E4E0A8F}" dt="2021-01-13T21:04:43.985" v="14367" actId="20577"/>
          <ac:spMkLst>
            <pc:docMk/>
            <pc:sldMk cId="3057204222" sldId="423"/>
            <ac:spMk id="14" creationId="{05376CD0-E449-4172-A338-01976325DCAA}"/>
          </ac:spMkLst>
        </pc:spChg>
        <pc:spChg chg="mod">
          <ac:chgData name="Alexander Raphael Holen Bjørndal" userId="bb8ae104-39df-42a4-b412-2a5ae37292a8" providerId="ADAL" clId="{81924AB3-DE0E-47A1-BC85-F1B21E4E0A8F}" dt="2021-01-13T21:06:27.059" v="14392" actId="20577"/>
          <ac:spMkLst>
            <pc:docMk/>
            <pc:sldMk cId="3057204222" sldId="423"/>
            <ac:spMk id="18" creationId="{919407FD-7F6F-4684-B9E7-B672A4AE05B3}"/>
          </ac:spMkLst>
        </pc:spChg>
        <pc:picChg chg="add mod">
          <ac:chgData name="Alexander Raphael Holen Bjørndal" userId="bb8ae104-39df-42a4-b412-2a5ae37292a8" providerId="ADAL" clId="{81924AB3-DE0E-47A1-BC85-F1B21E4E0A8F}" dt="2021-01-13T21:04:20.134" v="14335" actId="1076"/>
          <ac:picMkLst>
            <pc:docMk/>
            <pc:sldMk cId="3057204222" sldId="423"/>
            <ac:picMk id="4" creationId="{E657DF15-6274-4981-AE41-40065D7CF388}"/>
          </ac:picMkLst>
        </pc:picChg>
        <pc:picChg chg="add mod">
          <ac:chgData name="Alexander Raphael Holen Bjørndal" userId="bb8ae104-39df-42a4-b412-2a5ae37292a8" providerId="ADAL" clId="{81924AB3-DE0E-47A1-BC85-F1B21E4E0A8F}" dt="2021-01-13T20:54:38.927" v="14209" actId="1076"/>
          <ac:picMkLst>
            <pc:docMk/>
            <pc:sldMk cId="3057204222" sldId="423"/>
            <ac:picMk id="6" creationId="{D48B51A9-C188-4F7B-B3FC-51D8241D5FA9}"/>
          </ac:picMkLst>
        </pc:picChg>
        <pc:picChg chg="del">
          <ac:chgData name="Alexander Raphael Holen Bjørndal" userId="bb8ae104-39df-42a4-b412-2a5ae37292a8" providerId="ADAL" clId="{81924AB3-DE0E-47A1-BC85-F1B21E4E0A8F}" dt="2021-01-13T20:13:50.466" v="13381" actId="478"/>
          <ac:picMkLst>
            <pc:docMk/>
            <pc:sldMk cId="3057204222" sldId="423"/>
            <ac:picMk id="8" creationId="{BB14ABBA-0D65-49F9-879F-AC3E7D813CF8}"/>
          </ac:picMkLst>
        </pc:picChg>
        <pc:picChg chg="del">
          <ac:chgData name="Alexander Raphael Holen Bjørndal" userId="bb8ae104-39df-42a4-b412-2a5ae37292a8" providerId="ADAL" clId="{81924AB3-DE0E-47A1-BC85-F1B21E4E0A8F}" dt="2021-01-13T20:14:16.059" v="13386" actId="478"/>
          <ac:picMkLst>
            <pc:docMk/>
            <pc:sldMk cId="3057204222" sldId="423"/>
            <ac:picMk id="9" creationId="{B7DD196D-89D3-4C63-8AC4-1B04D3619F23}"/>
          </ac:picMkLst>
        </pc:picChg>
        <pc:picChg chg="add mod">
          <ac:chgData name="Alexander Raphael Holen Bjørndal" userId="bb8ae104-39df-42a4-b412-2a5ae37292a8" providerId="ADAL" clId="{81924AB3-DE0E-47A1-BC85-F1B21E4E0A8F}" dt="2021-01-13T21:05:04.992" v="14370" actId="1076"/>
          <ac:picMkLst>
            <pc:docMk/>
            <pc:sldMk cId="3057204222" sldId="423"/>
            <ac:picMk id="12" creationId="{0B00098E-2638-42CA-AAFF-D019FA3AF999}"/>
          </ac:picMkLst>
        </pc:picChg>
      </pc:sldChg>
    </pc:docChg>
  </pc:docChgLst>
  <pc:docChgLst>
    <pc:chgData name="Alexander Raphael Holen Bjørndal" userId="bb8ae104-39df-42a4-b412-2a5ae37292a8" providerId="ADAL" clId="{A77C27BA-34B7-4DCB-B02F-34B099F6AB11}"/>
    <pc:docChg chg="undo custSel addSld delSld modSld">
      <pc:chgData name="Alexander Raphael Holen Bjørndal" userId="bb8ae104-39df-42a4-b412-2a5ae37292a8" providerId="ADAL" clId="{A77C27BA-34B7-4DCB-B02F-34B099F6AB11}" dt="2020-08-26T07:16:14.210" v="9415" actId="20577"/>
      <pc:docMkLst>
        <pc:docMk/>
      </pc:docMkLst>
      <pc:sldChg chg="modSp mod">
        <pc:chgData name="Alexander Raphael Holen Bjørndal" userId="bb8ae104-39df-42a4-b412-2a5ae37292a8" providerId="ADAL" clId="{A77C27BA-34B7-4DCB-B02F-34B099F6AB11}" dt="2020-08-26T07:16:14.210" v="9415" actId="20577"/>
        <pc:sldMkLst>
          <pc:docMk/>
          <pc:sldMk cId="1736478933" sldId="257"/>
        </pc:sldMkLst>
        <pc:spChg chg="mod">
          <ac:chgData name="Alexander Raphael Holen Bjørndal" userId="bb8ae104-39df-42a4-b412-2a5ae37292a8" providerId="ADAL" clId="{A77C27BA-34B7-4DCB-B02F-34B099F6AB11}" dt="2020-08-25T15:08:11.497" v="208"/>
          <ac:spMkLst>
            <pc:docMk/>
            <pc:sldMk cId="1736478933" sldId="257"/>
            <ac:spMk id="7" creationId="{7251A828-52FC-40CA-8CA7-01FB296A4C1F}"/>
          </ac:spMkLst>
        </pc:spChg>
        <pc:spChg chg="mod">
          <ac:chgData name="Alexander Raphael Holen Bjørndal" userId="bb8ae104-39df-42a4-b412-2a5ae37292a8" providerId="ADAL" clId="{A77C27BA-34B7-4DCB-B02F-34B099F6AB11}" dt="2020-08-26T07:15:34.131" v="9337" actId="1076"/>
          <ac:spMkLst>
            <pc:docMk/>
            <pc:sldMk cId="1736478933" sldId="257"/>
            <ac:spMk id="12" creationId="{67CA0BB6-2A05-4D47-A205-14ADF2BF728D}"/>
          </ac:spMkLst>
        </pc:spChg>
        <pc:spChg chg="mod">
          <ac:chgData name="Alexander Raphael Holen Bjørndal" userId="bb8ae104-39df-42a4-b412-2a5ae37292a8" providerId="ADAL" clId="{A77C27BA-34B7-4DCB-B02F-34B099F6AB11}" dt="2020-08-26T07:16:14.210" v="9415" actId="20577"/>
          <ac:spMkLst>
            <pc:docMk/>
            <pc:sldMk cId="1736478933" sldId="257"/>
            <ac:spMk id="13" creationId="{26BD3144-2521-4A24-8E14-2DA22558E3F3}"/>
          </ac:spMkLst>
        </pc:spChg>
        <pc:spChg chg="mod">
          <ac:chgData name="Alexander Raphael Holen Bjørndal" userId="bb8ae104-39df-42a4-b412-2a5ae37292a8" providerId="ADAL" clId="{A77C27BA-34B7-4DCB-B02F-34B099F6AB11}" dt="2020-08-26T07:15:21.796" v="9331" actId="1076"/>
          <ac:spMkLst>
            <pc:docMk/>
            <pc:sldMk cId="1736478933" sldId="257"/>
            <ac:spMk id="14" creationId="{4345BD73-FA08-42D3-A859-AA21D4E5E7A6}"/>
          </ac:spMkLst>
        </pc:spChg>
      </pc:sldChg>
      <pc:sldChg chg="addSp delSp modSp mod">
        <pc:chgData name="Alexander Raphael Holen Bjørndal" userId="bb8ae104-39df-42a4-b412-2a5ae37292a8" providerId="ADAL" clId="{A77C27BA-34B7-4DCB-B02F-34B099F6AB11}" dt="2020-08-25T19:15:57.760" v="5555" actId="20577"/>
        <pc:sldMkLst>
          <pc:docMk/>
          <pc:sldMk cId="483235074" sldId="258"/>
        </pc:sldMkLst>
        <pc:spChg chg="mod">
          <ac:chgData name="Alexander Raphael Holen Bjørndal" userId="bb8ae104-39df-42a4-b412-2a5ae37292a8" providerId="ADAL" clId="{A77C27BA-34B7-4DCB-B02F-34B099F6AB11}" dt="2020-08-25T19:06:11.962" v="5302" actId="20577"/>
          <ac:spMkLst>
            <pc:docMk/>
            <pc:sldMk cId="483235074" sldId="258"/>
            <ac:spMk id="4" creationId="{B1F6FFCE-2AAF-4D48-A3F0-13D1333854A2}"/>
          </ac:spMkLst>
        </pc:spChg>
        <pc:spChg chg="mod">
          <ac:chgData name="Alexander Raphael Holen Bjørndal" userId="bb8ae104-39df-42a4-b412-2a5ae37292a8" providerId="ADAL" clId="{A77C27BA-34B7-4DCB-B02F-34B099F6AB11}" dt="2020-08-25T19:15:57.760" v="5555" actId="20577"/>
          <ac:spMkLst>
            <pc:docMk/>
            <pc:sldMk cId="483235074" sldId="258"/>
            <ac:spMk id="5" creationId="{96187076-9360-4965-85D6-8451D6F5EF22}"/>
          </ac:spMkLst>
        </pc:spChg>
        <pc:spChg chg="add mod ord">
          <ac:chgData name="Alexander Raphael Holen Bjørndal" userId="bb8ae104-39df-42a4-b412-2a5ae37292a8" providerId="ADAL" clId="{A77C27BA-34B7-4DCB-B02F-34B099F6AB11}" dt="2020-08-25T18:55:21.638" v="4469" actId="1076"/>
          <ac:spMkLst>
            <pc:docMk/>
            <pc:sldMk cId="483235074" sldId="258"/>
            <ac:spMk id="6" creationId="{9653026B-FD9A-4A89-9FC7-728E60DE6B53}"/>
          </ac:spMkLst>
        </pc:spChg>
        <pc:spChg chg="mod">
          <ac:chgData name="Alexander Raphael Holen Bjørndal" userId="bb8ae104-39df-42a4-b412-2a5ae37292a8" providerId="ADAL" clId="{A77C27BA-34B7-4DCB-B02F-34B099F6AB11}" dt="2020-08-25T18:55:16.711" v="4468" actId="1076"/>
          <ac:spMkLst>
            <pc:docMk/>
            <pc:sldMk cId="483235074" sldId="258"/>
            <ac:spMk id="10" creationId="{6DB2472E-822E-49F8-AEC3-6DE4E0F27738}"/>
          </ac:spMkLst>
        </pc:spChg>
        <pc:spChg chg="del mod">
          <ac:chgData name="Alexander Raphael Holen Bjørndal" userId="bb8ae104-39df-42a4-b412-2a5ae37292a8" providerId="ADAL" clId="{A77C27BA-34B7-4DCB-B02F-34B099F6AB11}" dt="2020-08-25T18:15:12.786" v="4306" actId="478"/>
          <ac:spMkLst>
            <pc:docMk/>
            <pc:sldMk cId="483235074" sldId="258"/>
            <ac:spMk id="17" creationId="{BD1B9BF7-8A09-4EF0-B267-28E0333B5078}"/>
          </ac:spMkLst>
        </pc:spChg>
        <pc:picChg chg="add mod">
          <ac:chgData name="Alexander Raphael Holen Bjørndal" userId="bb8ae104-39df-42a4-b412-2a5ae37292a8" providerId="ADAL" clId="{A77C27BA-34B7-4DCB-B02F-34B099F6AB11}" dt="2020-08-25T18:55:16.711" v="4468" actId="1076"/>
          <ac:picMkLst>
            <pc:docMk/>
            <pc:sldMk cId="483235074" sldId="258"/>
            <ac:picMk id="2" creationId="{DC66D0E6-2383-4A6A-9B76-AC8650494AF3}"/>
          </ac:picMkLst>
        </pc:picChg>
        <pc:picChg chg="add mod">
          <ac:chgData name="Alexander Raphael Holen Bjørndal" userId="bb8ae104-39df-42a4-b412-2a5ae37292a8" providerId="ADAL" clId="{A77C27BA-34B7-4DCB-B02F-34B099F6AB11}" dt="2020-08-25T19:15:32.039" v="5540" actId="1076"/>
          <ac:picMkLst>
            <pc:docMk/>
            <pc:sldMk cId="483235074" sldId="258"/>
            <ac:picMk id="3" creationId="{78C784DA-35BB-4483-8CDA-1E3EFA7E436E}"/>
          </ac:picMkLst>
        </pc:picChg>
        <pc:picChg chg="add mod">
          <ac:chgData name="Alexander Raphael Holen Bjørndal" userId="bb8ae104-39df-42a4-b412-2a5ae37292a8" providerId="ADAL" clId="{A77C27BA-34B7-4DCB-B02F-34B099F6AB11}" dt="2020-08-25T18:55:27.165" v="4471" actId="1076"/>
          <ac:picMkLst>
            <pc:docMk/>
            <pc:sldMk cId="483235074" sldId="258"/>
            <ac:picMk id="7" creationId="{C0F304E2-8B27-4379-A62C-03581E1BC2EF}"/>
          </ac:picMkLst>
        </pc:picChg>
        <pc:picChg chg="del">
          <ac:chgData name="Alexander Raphael Holen Bjørndal" userId="bb8ae104-39df-42a4-b412-2a5ae37292a8" providerId="ADAL" clId="{A77C27BA-34B7-4DCB-B02F-34B099F6AB11}" dt="2020-08-25T17:51:37.713" v="3459" actId="478"/>
          <ac:picMkLst>
            <pc:docMk/>
            <pc:sldMk cId="483235074" sldId="258"/>
            <ac:picMk id="11" creationId="{07A0CB6D-1EC1-41D7-83DE-79BF271A3C18}"/>
          </ac:picMkLst>
        </pc:picChg>
        <pc:picChg chg="add mod">
          <ac:chgData name="Alexander Raphael Holen Bjørndal" userId="bb8ae104-39df-42a4-b412-2a5ae37292a8" providerId="ADAL" clId="{A77C27BA-34B7-4DCB-B02F-34B099F6AB11}" dt="2020-08-25T18:55:24.214" v="4470" actId="1076"/>
          <ac:picMkLst>
            <pc:docMk/>
            <pc:sldMk cId="483235074" sldId="258"/>
            <ac:picMk id="14" creationId="{DE2082DF-3328-46F6-8AD2-372B263463B4}"/>
          </ac:picMkLst>
        </pc:picChg>
        <pc:picChg chg="del">
          <ac:chgData name="Alexander Raphael Holen Bjørndal" userId="bb8ae104-39df-42a4-b412-2a5ae37292a8" providerId="ADAL" clId="{A77C27BA-34B7-4DCB-B02F-34B099F6AB11}" dt="2020-08-25T17:51:39.196" v="3460" actId="478"/>
          <ac:picMkLst>
            <pc:docMk/>
            <pc:sldMk cId="483235074" sldId="258"/>
            <ac:picMk id="16" creationId="{D90205E3-BB48-45C0-AF1B-4D3E340451E9}"/>
          </ac:picMkLst>
        </pc:picChg>
      </pc:sldChg>
      <pc:sldChg chg="del">
        <pc:chgData name="Alexander Raphael Holen Bjørndal" userId="bb8ae104-39df-42a4-b412-2a5ae37292a8" providerId="ADAL" clId="{A77C27BA-34B7-4DCB-B02F-34B099F6AB11}" dt="2020-08-25T19:13:50.737" v="5388" actId="47"/>
        <pc:sldMkLst>
          <pc:docMk/>
          <pc:sldMk cId="1174240310" sldId="259"/>
        </pc:sldMkLst>
      </pc:sldChg>
      <pc:sldChg chg="addSp delSp modSp mod">
        <pc:chgData name="Alexander Raphael Holen Bjørndal" userId="bb8ae104-39df-42a4-b412-2a5ae37292a8" providerId="ADAL" clId="{A77C27BA-34B7-4DCB-B02F-34B099F6AB11}" dt="2020-08-26T07:10:31.640" v="8803" actId="1076"/>
        <pc:sldMkLst>
          <pc:docMk/>
          <pc:sldMk cId="2182483089" sldId="419"/>
        </pc:sldMkLst>
        <pc:spChg chg="mod">
          <ac:chgData name="Alexander Raphael Holen Bjørndal" userId="bb8ae104-39df-42a4-b412-2a5ae37292a8" providerId="ADAL" clId="{A77C27BA-34B7-4DCB-B02F-34B099F6AB11}" dt="2020-08-25T15:10:00.886" v="288" actId="20577"/>
          <ac:spMkLst>
            <pc:docMk/>
            <pc:sldMk cId="2182483089" sldId="419"/>
            <ac:spMk id="2" creationId="{898DB7F1-7FBE-4B46-BC68-856FF09ADEEC}"/>
          </ac:spMkLst>
        </pc:spChg>
        <pc:spChg chg="del mod">
          <ac:chgData name="Alexander Raphael Holen Bjørndal" userId="bb8ae104-39df-42a4-b412-2a5ae37292a8" providerId="ADAL" clId="{A77C27BA-34B7-4DCB-B02F-34B099F6AB11}" dt="2020-08-25T16:56:30.083" v="1877" actId="478"/>
          <ac:spMkLst>
            <pc:docMk/>
            <pc:sldMk cId="2182483089" sldId="419"/>
            <ac:spMk id="3" creationId="{75C41AF8-AF20-4F2E-9C6E-8D797815D725}"/>
          </ac:spMkLst>
        </pc:spChg>
        <pc:spChg chg="del">
          <ac:chgData name="Alexander Raphael Holen Bjørndal" userId="bb8ae104-39df-42a4-b412-2a5ae37292a8" providerId="ADAL" clId="{A77C27BA-34B7-4DCB-B02F-34B099F6AB11}" dt="2020-08-25T16:52:06.538" v="1756" actId="478"/>
          <ac:spMkLst>
            <pc:docMk/>
            <pc:sldMk cId="2182483089" sldId="419"/>
            <ac:spMk id="5" creationId="{7006B243-157F-4632-9BF3-2D8D0D06723A}"/>
          </ac:spMkLst>
        </pc:spChg>
        <pc:spChg chg="mod">
          <ac:chgData name="Alexander Raphael Holen Bjørndal" userId="bb8ae104-39df-42a4-b412-2a5ae37292a8" providerId="ADAL" clId="{A77C27BA-34B7-4DCB-B02F-34B099F6AB11}" dt="2020-08-25T17:43:36.228" v="3193" actId="20577"/>
          <ac:spMkLst>
            <pc:docMk/>
            <pc:sldMk cId="2182483089" sldId="419"/>
            <ac:spMk id="6" creationId="{DC73DEB0-59D1-43D5-930E-ABB3009210CA}"/>
          </ac:spMkLst>
        </pc:spChg>
        <pc:spChg chg="mod ord">
          <ac:chgData name="Alexander Raphael Holen Bjørndal" userId="bb8ae104-39df-42a4-b412-2a5ae37292a8" providerId="ADAL" clId="{A77C27BA-34B7-4DCB-B02F-34B099F6AB11}" dt="2020-08-25T17:42:41.560" v="3155" actId="20577"/>
          <ac:spMkLst>
            <pc:docMk/>
            <pc:sldMk cId="2182483089" sldId="419"/>
            <ac:spMk id="7" creationId="{CC7A6D8E-F0BC-42C1-8F27-CAD53D0891DF}"/>
          </ac:spMkLst>
        </pc:spChg>
        <pc:spChg chg="add del mod ord">
          <ac:chgData name="Alexander Raphael Holen Bjørndal" userId="bb8ae104-39df-42a4-b412-2a5ae37292a8" providerId="ADAL" clId="{A77C27BA-34B7-4DCB-B02F-34B099F6AB11}" dt="2020-08-25T16:57:20.027" v="1888" actId="478"/>
          <ac:spMkLst>
            <pc:docMk/>
            <pc:sldMk cId="2182483089" sldId="419"/>
            <ac:spMk id="10" creationId="{B831713B-17D9-436B-A686-3FBACB26948E}"/>
          </ac:spMkLst>
        </pc:spChg>
        <pc:spChg chg="mod">
          <ac:chgData name="Alexander Raphael Holen Bjørndal" userId="bb8ae104-39df-42a4-b412-2a5ae37292a8" providerId="ADAL" clId="{A77C27BA-34B7-4DCB-B02F-34B099F6AB11}" dt="2020-08-25T17:09:30.071" v="2883" actId="20577"/>
          <ac:spMkLst>
            <pc:docMk/>
            <pc:sldMk cId="2182483089" sldId="419"/>
            <ac:spMk id="18" creationId="{919407FD-7F6F-4684-B9E7-B672A4AE05B3}"/>
          </ac:spMkLst>
        </pc:spChg>
        <pc:spChg chg="add mod">
          <ac:chgData name="Alexander Raphael Holen Bjørndal" userId="bb8ae104-39df-42a4-b412-2a5ae37292a8" providerId="ADAL" clId="{A77C27BA-34B7-4DCB-B02F-34B099F6AB11}" dt="2020-08-25T17:42:58.981" v="3157" actId="1076"/>
          <ac:spMkLst>
            <pc:docMk/>
            <pc:sldMk cId="2182483089" sldId="419"/>
            <ac:spMk id="22" creationId="{0F0D5C46-4EBC-4B15-B076-F36D14E6A312}"/>
          </ac:spMkLst>
        </pc:spChg>
        <pc:spChg chg="add mod">
          <ac:chgData name="Alexander Raphael Holen Bjørndal" userId="bb8ae104-39df-42a4-b412-2a5ae37292a8" providerId="ADAL" clId="{A77C27BA-34B7-4DCB-B02F-34B099F6AB11}" dt="2020-08-25T17:42:58.981" v="3157" actId="1076"/>
          <ac:spMkLst>
            <pc:docMk/>
            <pc:sldMk cId="2182483089" sldId="419"/>
            <ac:spMk id="24" creationId="{8DF9E750-25C2-400D-B2AC-60CAC8B4E578}"/>
          </ac:spMkLst>
        </pc:spChg>
        <pc:picChg chg="add del mod">
          <ac:chgData name="Alexander Raphael Holen Bjørndal" userId="bb8ae104-39df-42a4-b412-2a5ae37292a8" providerId="ADAL" clId="{A77C27BA-34B7-4DCB-B02F-34B099F6AB11}" dt="2020-08-25T17:41:55.251" v="3080" actId="478"/>
          <ac:picMkLst>
            <pc:docMk/>
            <pc:sldMk cId="2182483089" sldId="419"/>
            <ac:picMk id="4" creationId="{EEAEBFDB-ED4C-4C3B-B830-CF96B0F5C69C}"/>
          </ac:picMkLst>
        </pc:picChg>
        <pc:picChg chg="add mod">
          <ac:chgData name="Alexander Raphael Holen Bjørndal" userId="bb8ae104-39df-42a4-b412-2a5ae37292a8" providerId="ADAL" clId="{A77C27BA-34B7-4DCB-B02F-34B099F6AB11}" dt="2020-08-25T17:09:51.082" v="2887" actId="1076"/>
          <ac:picMkLst>
            <pc:docMk/>
            <pc:sldMk cId="2182483089" sldId="419"/>
            <ac:picMk id="8" creationId="{DF7D2AF0-3880-4590-87A7-424F1723B75D}"/>
          </ac:picMkLst>
        </pc:picChg>
        <pc:picChg chg="add mod">
          <ac:chgData name="Alexander Raphael Holen Bjørndal" userId="bb8ae104-39df-42a4-b412-2a5ae37292a8" providerId="ADAL" clId="{A77C27BA-34B7-4DCB-B02F-34B099F6AB11}" dt="2020-08-25T17:42:58.981" v="3157" actId="1076"/>
          <ac:picMkLst>
            <pc:docMk/>
            <pc:sldMk cId="2182483089" sldId="419"/>
            <ac:picMk id="11" creationId="{7F7B40BF-DA52-447D-89B3-B7E406C11C9C}"/>
          </ac:picMkLst>
        </pc:picChg>
        <pc:picChg chg="del">
          <ac:chgData name="Alexander Raphael Holen Bjørndal" userId="bb8ae104-39df-42a4-b412-2a5ae37292a8" providerId="ADAL" clId="{A77C27BA-34B7-4DCB-B02F-34B099F6AB11}" dt="2020-08-25T16:41:44.493" v="1272" actId="478"/>
          <ac:picMkLst>
            <pc:docMk/>
            <pc:sldMk cId="2182483089" sldId="419"/>
            <ac:picMk id="12" creationId="{3B25DFCF-F031-42AA-970D-E364AAEB3F85}"/>
          </ac:picMkLst>
        </pc:picChg>
        <pc:picChg chg="add mod">
          <ac:chgData name="Alexander Raphael Holen Bjørndal" userId="bb8ae104-39df-42a4-b412-2a5ae37292a8" providerId="ADAL" clId="{A77C27BA-34B7-4DCB-B02F-34B099F6AB11}" dt="2020-08-25T17:42:58.981" v="3157" actId="1076"/>
          <ac:picMkLst>
            <pc:docMk/>
            <pc:sldMk cId="2182483089" sldId="419"/>
            <ac:picMk id="13" creationId="{76E4300D-5A38-47AC-AABB-65DD34BB397E}"/>
          </ac:picMkLst>
        </pc:picChg>
        <pc:picChg chg="add mod">
          <ac:chgData name="Alexander Raphael Holen Bjørndal" userId="bb8ae104-39df-42a4-b412-2a5ae37292a8" providerId="ADAL" clId="{A77C27BA-34B7-4DCB-B02F-34B099F6AB11}" dt="2020-08-25T17:42:58.981" v="3157" actId="1076"/>
          <ac:picMkLst>
            <pc:docMk/>
            <pc:sldMk cId="2182483089" sldId="419"/>
            <ac:picMk id="14" creationId="{41E1A6F1-B153-4490-91D5-6AF6F28DDF00}"/>
          </ac:picMkLst>
        </pc:picChg>
        <pc:picChg chg="add mod">
          <ac:chgData name="Alexander Raphael Holen Bjørndal" userId="bb8ae104-39df-42a4-b412-2a5ae37292a8" providerId="ADAL" clId="{A77C27BA-34B7-4DCB-B02F-34B099F6AB11}" dt="2020-08-25T17:42:58.981" v="3157" actId="1076"/>
          <ac:picMkLst>
            <pc:docMk/>
            <pc:sldMk cId="2182483089" sldId="419"/>
            <ac:picMk id="15" creationId="{27D159AC-635C-4919-AAE0-E44CDD9701FA}"/>
          </ac:picMkLst>
        </pc:picChg>
        <pc:picChg chg="del">
          <ac:chgData name="Alexander Raphael Holen Bjørndal" userId="bb8ae104-39df-42a4-b412-2a5ae37292a8" providerId="ADAL" clId="{A77C27BA-34B7-4DCB-B02F-34B099F6AB11}" dt="2020-08-25T16:50:41.275" v="1624" actId="478"/>
          <ac:picMkLst>
            <pc:docMk/>
            <pc:sldMk cId="2182483089" sldId="419"/>
            <ac:picMk id="16" creationId="{59C05E1F-EFA9-4018-AE4B-10CCA8F552A7}"/>
          </ac:picMkLst>
        </pc:picChg>
        <pc:picChg chg="del">
          <ac:chgData name="Alexander Raphael Holen Bjørndal" userId="bb8ae104-39df-42a4-b412-2a5ae37292a8" providerId="ADAL" clId="{A77C27BA-34B7-4DCB-B02F-34B099F6AB11}" dt="2020-08-25T16:50:43.291" v="1625" actId="478"/>
          <ac:picMkLst>
            <pc:docMk/>
            <pc:sldMk cId="2182483089" sldId="419"/>
            <ac:picMk id="17" creationId="{4DC13590-3101-45BC-8C0B-5D27567ED44F}"/>
          </ac:picMkLst>
        </pc:picChg>
        <pc:picChg chg="add mod">
          <ac:chgData name="Alexander Raphael Holen Bjørndal" userId="bb8ae104-39df-42a4-b412-2a5ae37292a8" providerId="ADAL" clId="{A77C27BA-34B7-4DCB-B02F-34B099F6AB11}" dt="2020-08-25T17:41:58.711" v="3081" actId="1076"/>
          <ac:picMkLst>
            <pc:docMk/>
            <pc:sldMk cId="2182483089" sldId="419"/>
            <ac:picMk id="25" creationId="{1110B2A7-C268-460D-A32C-BADAD7F96B47}"/>
          </ac:picMkLst>
        </pc:picChg>
        <pc:cxnChg chg="add">
          <ac:chgData name="Alexander Raphael Holen Bjørndal" userId="bb8ae104-39df-42a4-b412-2a5ae37292a8" providerId="ADAL" clId="{A77C27BA-34B7-4DCB-B02F-34B099F6AB11}" dt="2020-08-26T07:10:21.863" v="8799" actId="11529"/>
          <ac:cxnSpMkLst>
            <pc:docMk/>
            <pc:sldMk cId="2182483089" sldId="419"/>
            <ac:cxnSpMk id="27" creationId="{9ABC99D8-1FFA-4E64-BDE8-99B24850BAF4}"/>
          </ac:cxnSpMkLst>
        </pc:cxnChg>
        <pc:cxnChg chg="add mod">
          <ac:chgData name="Alexander Raphael Holen Bjørndal" userId="bb8ae104-39df-42a4-b412-2a5ae37292a8" providerId="ADAL" clId="{A77C27BA-34B7-4DCB-B02F-34B099F6AB11}" dt="2020-08-26T07:10:28.431" v="8801" actId="1076"/>
          <ac:cxnSpMkLst>
            <pc:docMk/>
            <pc:sldMk cId="2182483089" sldId="419"/>
            <ac:cxnSpMk id="28" creationId="{4D0CF3FD-2072-4067-A561-51503E5828A2}"/>
          </ac:cxnSpMkLst>
        </pc:cxnChg>
        <pc:cxnChg chg="add mod">
          <ac:chgData name="Alexander Raphael Holen Bjørndal" userId="bb8ae104-39df-42a4-b412-2a5ae37292a8" providerId="ADAL" clId="{A77C27BA-34B7-4DCB-B02F-34B099F6AB11}" dt="2020-08-26T07:10:31.640" v="8803" actId="1076"/>
          <ac:cxnSpMkLst>
            <pc:docMk/>
            <pc:sldMk cId="2182483089" sldId="419"/>
            <ac:cxnSpMk id="29" creationId="{0DA7CCFC-6609-45F7-85A9-9AF9B440C30B}"/>
          </ac:cxnSpMkLst>
        </pc:cxnChg>
      </pc:sldChg>
      <pc:sldChg chg="addSp delSp modSp mod">
        <pc:chgData name="Alexander Raphael Holen Bjørndal" userId="bb8ae104-39df-42a4-b412-2a5ae37292a8" providerId="ADAL" clId="{A77C27BA-34B7-4DCB-B02F-34B099F6AB11}" dt="2020-08-25T20:16:24.120" v="8798" actId="20577"/>
        <pc:sldMkLst>
          <pc:docMk/>
          <pc:sldMk cId="3164745756" sldId="420"/>
        </pc:sldMkLst>
        <pc:spChg chg="add del mod">
          <ac:chgData name="Alexander Raphael Holen Bjørndal" userId="bb8ae104-39df-42a4-b412-2a5ae37292a8" providerId="ADAL" clId="{A77C27BA-34B7-4DCB-B02F-34B099F6AB11}" dt="2020-08-25T19:48:14.371" v="7945" actId="767"/>
          <ac:spMkLst>
            <pc:docMk/>
            <pc:sldMk cId="3164745756" sldId="420"/>
            <ac:spMk id="3" creationId="{1761367B-4394-4099-B862-588A55DF2C63}"/>
          </ac:spMkLst>
        </pc:spChg>
        <pc:spChg chg="mod">
          <ac:chgData name="Alexander Raphael Holen Bjørndal" userId="bb8ae104-39df-42a4-b412-2a5ae37292a8" providerId="ADAL" clId="{A77C27BA-34B7-4DCB-B02F-34B099F6AB11}" dt="2020-08-25T19:58:11.243" v="8435" actId="20577"/>
          <ac:spMkLst>
            <pc:docMk/>
            <pc:sldMk cId="3164745756" sldId="420"/>
            <ac:spMk id="4" creationId="{FE44B184-D689-4295-97FB-2CE27D8ECB3F}"/>
          </ac:spMkLst>
        </pc:spChg>
        <pc:spChg chg="add mod">
          <ac:chgData name="Alexander Raphael Holen Bjørndal" userId="bb8ae104-39df-42a4-b412-2a5ae37292a8" providerId="ADAL" clId="{A77C27BA-34B7-4DCB-B02F-34B099F6AB11}" dt="2020-08-25T19:54:48.927" v="8262" actId="20577"/>
          <ac:spMkLst>
            <pc:docMk/>
            <pc:sldMk cId="3164745756" sldId="420"/>
            <ac:spMk id="5" creationId="{919D0623-7B6D-4823-832B-4AB6F112AEB3}"/>
          </ac:spMkLst>
        </pc:spChg>
        <pc:spChg chg="del mod">
          <ac:chgData name="Alexander Raphael Holen Bjørndal" userId="bb8ae104-39df-42a4-b412-2a5ae37292a8" providerId="ADAL" clId="{A77C27BA-34B7-4DCB-B02F-34B099F6AB11}" dt="2020-08-25T12:04:35.644" v="193" actId="478"/>
          <ac:spMkLst>
            <pc:docMk/>
            <pc:sldMk cId="3164745756" sldId="420"/>
            <ac:spMk id="5" creationId="{ED6FD61B-C989-4BF8-87C0-6C7F0538C836}"/>
          </ac:spMkLst>
        </pc:spChg>
        <pc:spChg chg="del">
          <ac:chgData name="Alexander Raphael Holen Bjørndal" userId="bb8ae104-39df-42a4-b412-2a5ae37292a8" providerId="ADAL" clId="{A77C27BA-34B7-4DCB-B02F-34B099F6AB11}" dt="2020-08-25T12:04:39.851" v="196" actId="478"/>
          <ac:spMkLst>
            <pc:docMk/>
            <pc:sldMk cId="3164745756" sldId="420"/>
            <ac:spMk id="6" creationId="{571F7C6E-96A5-46C2-9A6C-4F61E1355006}"/>
          </ac:spMkLst>
        </pc:spChg>
        <pc:spChg chg="add mod">
          <ac:chgData name="Alexander Raphael Holen Bjørndal" userId="bb8ae104-39df-42a4-b412-2a5ae37292a8" providerId="ADAL" clId="{A77C27BA-34B7-4DCB-B02F-34B099F6AB11}" dt="2020-08-25T19:57:50.385" v="8433" actId="692"/>
          <ac:spMkLst>
            <pc:docMk/>
            <pc:sldMk cId="3164745756" sldId="420"/>
            <ac:spMk id="7" creationId="{113CADC0-479B-424E-9A87-038434346627}"/>
          </ac:spMkLst>
        </pc:spChg>
        <pc:spChg chg="del">
          <ac:chgData name="Alexander Raphael Holen Bjørndal" userId="bb8ae104-39df-42a4-b412-2a5ae37292a8" providerId="ADAL" clId="{A77C27BA-34B7-4DCB-B02F-34B099F6AB11}" dt="2020-08-25T12:04:38.430" v="195" actId="478"/>
          <ac:spMkLst>
            <pc:docMk/>
            <pc:sldMk cId="3164745756" sldId="420"/>
            <ac:spMk id="7" creationId="{F3EF61C3-5515-4150-883D-6398C649704C}"/>
          </ac:spMkLst>
        </pc:spChg>
        <pc:spChg chg="mod">
          <ac:chgData name="Alexander Raphael Holen Bjørndal" userId="bb8ae104-39df-42a4-b412-2a5ae37292a8" providerId="ADAL" clId="{A77C27BA-34B7-4DCB-B02F-34B099F6AB11}" dt="2020-08-25T19:48:33.910" v="7953" actId="27636"/>
          <ac:spMkLst>
            <pc:docMk/>
            <pc:sldMk cId="3164745756" sldId="420"/>
            <ac:spMk id="9" creationId="{20F48C83-29BB-4CB4-9458-0A2132DA0C28}"/>
          </ac:spMkLst>
        </pc:spChg>
        <pc:spChg chg="mod">
          <ac:chgData name="Alexander Raphael Holen Bjørndal" userId="bb8ae104-39df-42a4-b412-2a5ae37292a8" providerId="ADAL" clId="{A77C27BA-34B7-4DCB-B02F-34B099F6AB11}" dt="2020-08-25T19:48:53.753" v="7956" actId="1076"/>
          <ac:spMkLst>
            <pc:docMk/>
            <pc:sldMk cId="3164745756" sldId="420"/>
            <ac:spMk id="10" creationId="{CA306D64-1BF9-4619-8764-6794D974D7BF}"/>
          </ac:spMkLst>
        </pc:spChg>
        <pc:spChg chg="mod">
          <ac:chgData name="Alexander Raphael Holen Bjørndal" userId="bb8ae104-39df-42a4-b412-2a5ae37292a8" providerId="ADAL" clId="{A77C27BA-34B7-4DCB-B02F-34B099F6AB11}" dt="2020-08-25T19:48:58.410" v="7957" actId="1076"/>
          <ac:spMkLst>
            <pc:docMk/>
            <pc:sldMk cId="3164745756" sldId="420"/>
            <ac:spMk id="11" creationId="{0D0E0F3B-E798-4B34-B8A5-81FC0478E426}"/>
          </ac:spMkLst>
        </pc:spChg>
        <pc:spChg chg="mod">
          <ac:chgData name="Alexander Raphael Holen Bjørndal" userId="bb8ae104-39df-42a4-b412-2a5ae37292a8" providerId="ADAL" clId="{A77C27BA-34B7-4DCB-B02F-34B099F6AB11}" dt="2020-08-25T20:16:24.120" v="8798" actId="20577"/>
          <ac:spMkLst>
            <pc:docMk/>
            <pc:sldMk cId="3164745756" sldId="420"/>
            <ac:spMk id="13" creationId="{3F5CCA7F-EB9C-4D6C-83C1-1226FB75B4DB}"/>
          </ac:spMkLst>
        </pc:spChg>
        <pc:spChg chg="mod ord">
          <ac:chgData name="Alexander Raphael Holen Bjørndal" userId="bb8ae104-39df-42a4-b412-2a5ae37292a8" providerId="ADAL" clId="{A77C27BA-34B7-4DCB-B02F-34B099F6AB11}" dt="2020-08-25T19:56:44.601" v="8390" actId="166"/>
          <ac:spMkLst>
            <pc:docMk/>
            <pc:sldMk cId="3164745756" sldId="420"/>
            <ac:spMk id="14" creationId="{0C43BD10-D1A9-4383-A4DB-11A585965373}"/>
          </ac:spMkLst>
        </pc:spChg>
        <pc:spChg chg="del">
          <ac:chgData name="Alexander Raphael Holen Bjørndal" userId="bb8ae104-39df-42a4-b412-2a5ae37292a8" providerId="ADAL" clId="{A77C27BA-34B7-4DCB-B02F-34B099F6AB11}" dt="2020-08-25T12:05:03.822" v="205" actId="478"/>
          <ac:spMkLst>
            <pc:docMk/>
            <pc:sldMk cId="3164745756" sldId="420"/>
            <ac:spMk id="15" creationId="{A25281FF-16D2-4424-904C-E98393894B17}"/>
          </ac:spMkLst>
        </pc:spChg>
        <pc:picChg chg="add mod">
          <ac:chgData name="Alexander Raphael Holen Bjørndal" userId="bb8ae104-39df-42a4-b412-2a5ae37292a8" providerId="ADAL" clId="{A77C27BA-34B7-4DCB-B02F-34B099F6AB11}" dt="2020-08-25T19:54:56.863" v="8265" actId="1076"/>
          <ac:picMkLst>
            <pc:docMk/>
            <pc:sldMk cId="3164745756" sldId="420"/>
            <ac:picMk id="2" creationId="{800DFACD-2C27-4EE0-AAA1-D68D5F725AB7}"/>
          </ac:picMkLst>
        </pc:picChg>
        <pc:picChg chg="add mod">
          <ac:chgData name="Alexander Raphael Holen Bjørndal" userId="bb8ae104-39df-42a4-b412-2a5ae37292a8" providerId="ADAL" clId="{A77C27BA-34B7-4DCB-B02F-34B099F6AB11}" dt="2020-08-25T19:57:56.100" v="8434" actId="2085"/>
          <ac:picMkLst>
            <pc:docMk/>
            <pc:sldMk cId="3164745756" sldId="420"/>
            <ac:picMk id="6" creationId="{54F7BE12-2DCB-4BE3-8E39-B033F6F5CAC2}"/>
          </ac:picMkLst>
        </pc:picChg>
        <pc:picChg chg="del">
          <ac:chgData name="Alexander Raphael Holen Bjørndal" userId="bb8ae104-39df-42a4-b412-2a5ae37292a8" providerId="ADAL" clId="{A77C27BA-34B7-4DCB-B02F-34B099F6AB11}" dt="2020-08-25T12:04:36.732" v="194" actId="478"/>
          <ac:picMkLst>
            <pc:docMk/>
            <pc:sldMk cId="3164745756" sldId="420"/>
            <ac:picMk id="8" creationId="{DEC6142F-75D1-41E6-87CA-2BDD90A6CAE6}"/>
          </ac:picMkLst>
        </pc:picChg>
        <pc:picChg chg="del">
          <ac:chgData name="Alexander Raphael Holen Bjørndal" userId="bb8ae104-39df-42a4-b412-2a5ae37292a8" providerId="ADAL" clId="{A77C27BA-34B7-4DCB-B02F-34B099F6AB11}" dt="2020-08-25T12:04:43.354" v="197" actId="478"/>
          <ac:picMkLst>
            <pc:docMk/>
            <pc:sldMk cId="3164745756" sldId="420"/>
            <ac:picMk id="12" creationId="{E7BE8A8F-7CA5-4F63-AC86-9593BB8A8B93}"/>
          </ac:picMkLst>
        </pc:picChg>
      </pc:sldChg>
      <pc:sldChg chg="del">
        <pc:chgData name="Alexander Raphael Holen Bjørndal" userId="bb8ae104-39df-42a4-b412-2a5ae37292a8" providerId="ADAL" clId="{A77C27BA-34B7-4DCB-B02F-34B099F6AB11}" dt="2020-08-25T19:13:48.820" v="5387" actId="47"/>
        <pc:sldMkLst>
          <pc:docMk/>
          <pc:sldMk cId="4245039309" sldId="421"/>
        </pc:sldMkLst>
      </pc:sldChg>
      <pc:sldChg chg="addSp delSp modSp add mod">
        <pc:chgData name="Alexander Raphael Holen Bjørndal" userId="bb8ae104-39df-42a4-b412-2a5ae37292a8" providerId="ADAL" clId="{A77C27BA-34B7-4DCB-B02F-34B099F6AB11}" dt="2020-08-26T07:14:43.776" v="9330" actId="20577"/>
        <pc:sldMkLst>
          <pc:docMk/>
          <pc:sldMk cId="461890593" sldId="422"/>
        </pc:sldMkLst>
        <pc:spChg chg="del mod">
          <ac:chgData name="Alexander Raphael Holen Bjørndal" userId="bb8ae104-39df-42a4-b412-2a5ae37292a8" providerId="ADAL" clId="{A77C27BA-34B7-4DCB-B02F-34B099F6AB11}" dt="2020-08-25T18:56:20.663" v="4499" actId="478"/>
          <ac:spMkLst>
            <pc:docMk/>
            <pc:sldMk cId="461890593" sldId="422"/>
            <ac:spMk id="4" creationId="{B1F6FFCE-2AAF-4D48-A3F0-13D1333854A2}"/>
          </ac:spMkLst>
        </pc:spChg>
        <pc:spChg chg="del mod">
          <ac:chgData name="Alexander Raphael Holen Bjørndal" userId="bb8ae104-39df-42a4-b412-2a5ae37292a8" providerId="ADAL" clId="{A77C27BA-34B7-4DCB-B02F-34B099F6AB11}" dt="2020-08-25T18:56:21.702" v="4500" actId="478"/>
          <ac:spMkLst>
            <pc:docMk/>
            <pc:sldMk cId="461890593" sldId="422"/>
            <ac:spMk id="5" creationId="{96187076-9360-4965-85D6-8451D6F5EF22}"/>
          </ac:spMkLst>
        </pc:spChg>
        <pc:spChg chg="del mod">
          <ac:chgData name="Alexander Raphael Holen Bjørndal" userId="bb8ae104-39df-42a4-b412-2a5ae37292a8" providerId="ADAL" clId="{A77C27BA-34B7-4DCB-B02F-34B099F6AB11}" dt="2020-08-25T18:56:31.264" v="4504" actId="478"/>
          <ac:spMkLst>
            <pc:docMk/>
            <pc:sldMk cId="461890593" sldId="422"/>
            <ac:spMk id="6" creationId="{9653026B-FD9A-4A89-9FC7-728E60DE6B53}"/>
          </ac:spMkLst>
        </pc:spChg>
        <pc:spChg chg="add mod">
          <ac:chgData name="Alexander Raphael Holen Bjørndal" userId="bb8ae104-39df-42a4-b412-2a5ae37292a8" providerId="ADAL" clId="{A77C27BA-34B7-4DCB-B02F-34B099F6AB11}" dt="2020-08-25T19:59:44.747" v="8453" actId="20577"/>
          <ac:spMkLst>
            <pc:docMk/>
            <pc:sldMk cId="461890593" sldId="422"/>
            <ac:spMk id="8" creationId="{0F31088B-F5AF-4EEC-8DC3-593889AF3E19}"/>
          </ac:spMkLst>
        </pc:spChg>
        <pc:spChg chg="add mod">
          <ac:chgData name="Alexander Raphael Holen Bjørndal" userId="bb8ae104-39df-42a4-b412-2a5ae37292a8" providerId="ADAL" clId="{A77C27BA-34B7-4DCB-B02F-34B099F6AB11}" dt="2020-08-25T20:11:09.960" v="8714" actId="1076"/>
          <ac:spMkLst>
            <pc:docMk/>
            <pc:sldMk cId="461890593" sldId="422"/>
            <ac:spMk id="9" creationId="{AB1BDFE2-73AD-4392-ADBC-D83EB53A6486}"/>
          </ac:spMkLst>
        </pc:spChg>
        <pc:spChg chg="del mod">
          <ac:chgData name="Alexander Raphael Holen Bjørndal" userId="bb8ae104-39df-42a4-b412-2a5ae37292a8" providerId="ADAL" clId="{A77C27BA-34B7-4DCB-B02F-34B099F6AB11}" dt="2020-08-25T18:56:28.732" v="4503" actId="478"/>
          <ac:spMkLst>
            <pc:docMk/>
            <pc:sldMk cId="461890593" sldId="422"/>
            <ac:spMk id="10" creationId="{6DB2472E-822E-49F8-AEC3-6DE4E0F27738}"/>
          </ac:spMkLst>
        </pc:spChg>
        <pc:spChg chg="add mod">
          <ac:chgData name="Alexander Raphael Holen Bjørndal" userId="bb8ae104-39df-42a4-b412-2a5ae37292a8" providerId="ADAL" clId="{A77C27BA-34B7-4DCB-B02F-34B099F6AB11}" dt="2020-08-26T07:14:43.776" v="9330" actId="20577"/>
          <ac:spMkLst>
            <pc:docMk/>
            <pc:sldMk cId="461890593" sldId="422"/>
            <ac:spMk id="14" creationId="{D24CBD76-583A-4745-A3E6-2D2AF1919471}"/>
          </ac:spMkLst>
        </pc:spChg>
        <pc:spChg chg="add mod">
          <ac:chgData name="Alexander Raphael Holen Bjørndal" userId="bb8ae104-39df-42a4-b412-2a5ae37292a8" providerId="ADAL" clId="{A77C27BA-34B7-4DCB-B02F-34B099F6AB11}" dt="2020-08-25T20:07:24.921" v="8596" actId="1076"/>
          <ac:spMkLst>
            <pc:docMk/>
            <pc:sldMk cId="461890593" sldId="422"/>
            <ac:spMk id="15" creationId="{85BF5CB2-5FC3-4F13-9EB1-75C1EC9CAB10}"/>
          </ac:spMkLst>
        </pc:spChg>
        <pc:spChg chg="add mod">
          <ac:chgData name="Alexander Raphael Holen Bjørndal" userId="bb8ae104-39df-42a4-b412-2a5ae37292a8" providerId="ADAL" clId="{A77C27BA-34B7-4DCB-B02F-34B099F6AB11}" dt="2020-08-25T20:07:28.325" v="8597" actId="1076"/>
          <ac:spMkLst>
            <pc:docMk/>
            <pc:sldMk cId="461890593" sldId="422"/>
            <ac:spMk id="16" creationId="{6468051C-083C-4D45-8A05-285AADFE5812}"/>
          </ac:spMkLst>
        </pc:spChg>
        <pc:spChg chg="del mod">
          <ac:chgData name="Alexander Raphael Holen Bjørndal" userId="bb8ae104-39df-42a4-b412-2a5ae37292a8" providerId="ADAL" clId="{A77C27BA-34B7-4DCB-B02F-34B099F6AB11}" dt="2020-08-25T19:13:45.727" v="5386" actId="478"/>
          <ac:spMkLst>
            <pc:docMk/>
            <pc:sldMk cId="461890593" sldId="422"/>
            <ac:spMk id="17" creationId="{BD1B9BF7-8A09-4EF0-B267-28E0333B5078}"/>
          </ac:spMkLst>
        </pc:spChg>
        <pc:spChg chg="add mod">
          <ac:chgData name="Alexander Raphael Holen Bjørndal" userId="bb8ae104-39df-42a4-b412-2a5ae37292a8" providerId="ADAL" clId="{A77C27BA-34B7-4DCB-B02F-34B099F6AB11}" dt="2020-08-25T20:09:06.486" v="8631" actId="20577"/>
          <ac:spMkLst>
            <pc:docMk/>
            <pc:sldMk cId="461890593" sldId="422"/>
            <ac:spMk id="19" creationId="{A210B392-8D3B-4C82-A0C9-22C80DE51100}"/>
          </ac:spMkLst>
        </pc:spChg>
        <pc:spChg chg="add mod">
          <ac:chgData name="Alexander Raphael Holen Bjørndal" userId="bb8ae104-39df-42a4-b412-2a5ae37292a8" providerId="ADAL" clId="{A77C27BA-34B7-4DCB-B02F-34B099F6AB11}" dt="2020-08-25T20:09:27.500" v="8642" actId="20577"/>
          <ac:spMkLst>
            <pc:docMk/>
            <pc:sldMk cId="461890593" sldId="422"/>
            <ac:spMk id="20" creationId="{1B72E57A-F58C-4441-A960-8320FB7DA5C6}"/>
          </ac:spMkLst>
        </pc:spChg>
        <pc:spChg chg="add mod">
          <ac:chgData name="Alexander Raphael Holen Bjørndal" userId="bb8ae104-39df-42a4-b412-2a5ae37292a8" providerId="ADAL" clId="{A77C27BA-34B7-4DCB-B02F-34B099F6AB11}" dt="2020-08-25T20:09:43.420" v="8652" actId="20577"/>
          <ac:spMkLst>
            <pc:docMk/>
            <pc:sldMk cId="461890593" sldId="422"/>
            <ac:spMk id="22" creationId="{7342CB51-96CB-4B40-B2C6-704E937547F0}"/>
          </ac:spMkLst>
        </pc:spChg>
        <pc:spChg chg="add mod">
          <ac:chgData name="Alexander Raphael Holen Bjørndal" userId="bb8ae104-39df-42a4-b412-2a5ae37292a8" providerId="ADAL" clId="{A77C27BA-34B7-4DCB-B02F-34B099F6AB11}" dt="2020-08-25T20:10:03.721" v="8667" actId="20577"/>
          <ac:spMkLst>
            <pc:docMk/>
            <pc:sldMk cId="461890593" sldId="422"/>
            <ac:spMk id="24" creationId="{B949C6D6-371C-4E20-B560-874D22494B4B}"/>
          </ac:spMkLst>
        </pc:spChg>
        <pc:spChg chg="add mod">
          <ac:chgData name="Alexander Raphael Holen Bjørndal" userId="bb8ae104-39df-42a4-b412-2a5ae37292a8" providerId="ADAL" clId="{A77C27BA-34B7-4DCB-B02F-34B099F6AB11}" dt="2020-08-25T20:07:17.996" v="8595" actId="14100"/>
          <ac:spMkLst>
            <pc:docMk/>
            <pc:sldMk cId="461890593" sldId="422"/>
            <ac:spMk id="31" creationId="{AC0EA0FF-0A81-44E9-9E46-1260265F5D03}"/>
          </ac:spMkLst>
        </pc:spChg>
        <pc:spChg chg="add mod">
          <ac:chgData name="Alexander Raphael Holen Bjørndal" userId="bb8ae104-39df-42a4-b412-2a5ae37292a8" providerId="ADAL" clId="{A77C27BA-34B7-4DCB-B02F-34B099F6AB11}" dt="2020-08-25T20:07:43.398" v="8609" actId="1076"/>
          <ac:spMkLst>
            <pc:docMk/>
            <pc:sldMk cId="461890593" sldId="422"/>
            <ac:spMk id="33" creationId="{0F7D2C25-D1B6-4C21-B526-6810E6DCE64E}"/>
          </ac:spMkLst>
        </pc:spChg>
        <pc:spChg chg="add mod">
          <ac:chgData name="Alexander Raphael Holen Bjørndal" userId="bb8ae104-39df-42a4-b412-2a5ae37292a8" providerId="ADAL" clId="{A77C27BA-34B7-4DCB-B02F-34B099F6AB11}" dt="2020-08-25T20:10:46.774" v="8711" actId="207"/>
          <ac:spMkLst>
            <pc:docMk/>
            <pc:sldMk cId="461890593" sldId="422"/>
            <ac:spMk id="34" creationId="{9D0503EB-2B62-4AF9-B1EF-205831AFD6DC}"/>
          </ac:spMkLst>
        </pc:spChg>
        <pc:spChg chg="add mod">
          <ac:chgData name="Alexander Raphael Holen Bjørndal" userId="bb8ae104-39df-42a4-b412-2a5ae37292a8" providerId="ADAL" clId="{A77C27BA-34B7-4DCB-B02F-34B099F6AB11}" dt="2020-08-25T20:10:54.107" v="8713" actId="1076"/>
          <ac:spMkLst>
            <pc:docMk/>
            <pc:sldMk cId="461890593" sldId="422"/>
            <ac:spMk id="36" creationId="{33DECC06-AF3E-4560-AB78-A4181471A198}"/>
          </ac:spMkLst>
        </pc:spChg>
        <pc:spChg chg="add mod">
          <ac:chgData name="Alexander Raphael Holen Bjørndal" userId="bb8ae104-39df-42a4-b412-2a5ae37292a8" providerId="ADAL" clId="{A77C27BA-34B7-4DCB-B02F-34B099F6AB11}" dt="2020-08-25T20:10:51.381" v="8712" actId="1076"/>
          <ac:spMkLst>
            <pc:docMk/>
            <pc:sldMk cId="461890593" sldId="422"/>
            <ac:spMk id="38" creationId="{94D24CE8-0C80-48BE-9239-4B08F6A1F712}"/>
          </ac:spMkLst>
        </pc:spChg>
        <pc:picChg chg="del mod">
          <ac:chgData name="Alexander Raphael Holen Bjørndal" userId="bb8ae104-39df-42a4-b412-2a5ae37292a8" providerId="ADAL" clId="{A77C27BA-34B7-4DCB-B02F-34B099F6AB11}" dt="2020-08-25T18:56:22.256" v="4501" actId="478"/>
          <ac:picMkLst>
            <pc:docMk/>
            <pc:sldMk cId="461890593" sldId="422"/>
            <ac:picMk id="2" creationId="{DC66D0E6-2383-4A6A-9B76-AC8650494AF3}"/>
          </ac:picMkLst>
        </pc:picChg>
        <pc:picChg chg="del mod">
          <ac:chgData name="Alexander Raphael Holen Bjørndal" userId="bb8ae104-39df-42a4-b412-2a5ae37292a8" providerId="ADAL" clId="{A77C27BA-34B7-4DCB-B02F-34B099F6AB11}" dt="2020-08-25T18:56:22.609" v="4502" actId="478"/>
          <ac:picMkLst>
            <pc:docMk/>
            <pc:sldMk cId="461890593" sldId="422"/>
            <ac:picMk id="3" creationId="{78C784DA-35BB-4483-8CDA-1E3EFA7E436E}"/>
          </ac:picMkLst>
        </pc:picChg>
        <pc:picChg chg="del mod">
          <ac:chgData name="Alexander Raphael Holen Bjørndal" userId="bb8ae104-39df-42a4-b412-2a5ae37292a8" providerId="ADAL" clId="{A77C27BA-34B7-4DCB-B02F-34B099F6AB11}" dt="2020-08-25T18:56:33.559" v="4505" actId="478"/>
          <ac:picMkLst>
            <pc:docMk/>
            <pc:sldMk cId="461890593" sldId="422"/>
            <ac:picMk id="7" creationId="{C0F304E2-8B27-4379-A62C-03581E1BC2EF}"/>
          </ac:picMkLst>
        </pc:picChg>
        <pc:picChg chg="add mod">
          <ac:chgData name="Alexander Raphael Holen Bjørndal" userId="bb8ae104-39df-42a4-b412-2a5ae37292a8" providerId="ADAL" clId="{A77C27BA-34B7-4DCB-B02F-34B099F6AB11}" dt="2020-08-25T20:11:09.960" v="8714" actId="1076"/>
          <ac:picMkLst>
            <pc:docMk/>
            <pc:sldMk cId="461890593" sldId="422"/>
            <ac:picMk id="13" creationId="{B7E28A45-BAB2-4785-87D7-02CC000BA944}"/>
          </ac:picMkLst>
        </pc:picChg>
        <pc:cxnChg chg="add mod">
          <ac:chgData name="Alexander Raphael Holen Bjørndal" userId="bb8ae104-39df-42a4-b412-2a5ae37292a8" providerId="ADAL" clId="{A77C27BA-34B7-4DCB-B02F-34B099F6AB11}" dt="2020-08-25T20:10:31.694" v="8709" actId="692"/>
          <ac:cxnSpMkLst>
            <pc:docMk/>
            <pc:sldMk cId="461890593" sldId="422"/>
            <ac:cxnSpMk id="26" creationId="{2A10122F-B5E4-4A65-8397-37F103976F58}"/>
          </ac:cxnSpMkLst>
        </pc:cxnChg>
        <pc:cxnChg chg="add mod">
          <ac:chgData name="Alexander Raphael Holen Bjørndal" userId="bb8ae104-39df-42a4-b412-2a5ae37292a8" providerId="ADAL" clId="{A77C27BA-34B7-4DCB-B02F-34B099F6AB11}" dt="2020-08-25T20:10:31.694" v="8709" actId="692"/>
          <ac:cxnSpMkLst>
            <pc:docMk/>
            <pc:sldMk cId="461890593" sldId="422"/>
            <ac:cxnSpMk id="27" creationId="{E8241753-EFEB-4AF8-A5F4-7C0DDA22FFE5}"/>
          </ac:cxnSpMkLst>
        </pc:cxnChg>
        <pc:cxnChg chg="add mod">
          <ac:chgData name="Alexander Raphael Holen Bjørndal" userId="bb8ae104-39df-42a4-b412-2a5ae37292a8" providerId="ADAL" clId="{A77C27BA-34B7-4DCB-B02F-34B099F6AB11}" dt="2020-08-25T20:10:31.694" v="8709" actId="692"/>
          <ac:cxnSpMkLst>
            <pc:docMk/>
            <pc:sldMk cId="461890593" sldId="422"/>
            <ac:cxnSpMk id="28" creationId="{EDE82514-0A16-4312-9413-16A822AC481F}"/>
          </ac:cxnSpMkLst>
        </pc:cxnChg>
      </pc:sldChg>
      <pc:sldChg chg="del">
        <pc:chgData name="Alexander Raphael Holen Bjørndal" userId="bb8ae104-39df-42a4-b412-2a5ae37292a8" providerId="ADAL" clId="{A77C27BA-34B7-4DCB-B02F-34B099F6AB11}" dt="2020-08-25T12:01:35.400" v="0" actId="2696"/>
        <pc:sldMkLst>
          <pc:docMk/>
          <pc:sldMk cId="2068036558" sldId="422"/>
        </pc:sldMkLst>
      </pc:sldChg>
    </pc:docChg>
  </pc:docChgLst>
  <pc:docChgLst>
    <pc:chgData name="Alexander Raphael Holen Bjørndal" userId="bb8ae104-39df-42a4-b412-2a5ae37292a8" providerId="ADAL" clId="{C0E8C87A-26C3-448F-81CB-9D2A119DBA46}"/>
    <pc:docChg chg="modSld">
      <pc:chgData name="Alexander Raphael Holen Bjørndal" userId="bb8ae104-39df-42a4-b412-2a5ae37292a8" providerId="ADAL" clId="{C0E8C87A-26C3-448F-81CB-9D2A119DBA46}" dt="2022-01-24T18:40:34.523" v="5" actId="20577"/>
      <pc:docMkLst>
        <pc:docMk/>
      </pc:docMkLst>
      <pc:sldChg chg="modSp mod">
        <pc:chgData name="Alexander Raphael Holen Bjørndal" userId="bb8ae104-39df-42a4-b412-2a5ae37292a8" providerId="ADAL" clId="{C0E8C87A-26C3-448F-81CB-9D2A119DBA46}" dt="2022-01-19T13:14:42.545" v="3" actId="1076"/>
        <pc:sldMkLst>
          <pc:docMk/>
          <pc:sldMk cId="1736478933" sldId="257"/>
        </pc:sldMkLst>
        <pc:picChg chg="mod">
          <ac:chgData name="Alexander Raphael Holen Bjørndal" userId="bb8ae104-39df-42a4-b412-2a5ae37292a8" providerId="ADAL" clId="{C0E8C87A-26C3-448F-81CB-9D2A119DBA46}" dt="2022-01-19T13:14:42.545" v="3" actId="1076"/>
          <ac:picMkLst>
            <pc:docMk/>
            <pc:sldMk cId="1736478933" sldId="257"/>
            <ac:picMk id="9" creationId="{CF30E247-0D2C-4971-B250-DC97406BE74B}"/>
          </ac:picMkLst>
        </pc:picChg>
      </pc:sldChg>
      <pc:sldChg chg="modSp mod">
        <pc:chgData name="Alexander Raphael Holen Bjørndal" userId="bb8ae104-39df-42a4-b412-2a5ae37292a8" providerId="ADAL" clId="{C0E8C87A-26C3-448F-81CB-9D2A119DBA46}" dt="2022-01-24T18:40:34.523" v="5" actId="20577"/>
        <pc:sldMkLst>
          <pc:docMk/>
          <pc:sldMk cId="3164745756" sldId="420"/>
        </pc:sldMkLst>
        <pc:spChg chg="mod">
          <ac:chgData name="Alexander Raphael Holen Bjørndal" userId="bb8ae104-39df-42a4-b412-2a5ae37292a8" providerId="ADAL" clId="{C0E8C87A-26C3-448F-81CB-9D2A119DBA46}" dt="2022-01-24T18:40:34.523" v="5" actId="20577"/>
          <ac:spMkLst>
            <pc:docMk/>
            <pc:sldMk cId="3164745756" sldId="420"/>
            <ac:spMk id="5" creationId="{919D0623-7B6D-4823-832B-4AB6F112AEB3}"/>
          </ac:spMkLst>
        </pc:spChg>
      </pc:sldChg>
    </pc:docChg>
  </pc:docChgLst>
  <pc:docChgLst>
    <pc:chgData name="Alexander Raphael Holen Bjørndal" userId="bb8ae104-39df-42a4-b412-2a5ae37292a8" providerId="ADAL" clId="{0E37A1EE-583E-4258-B855-91973FD3E513}"/>
    <pc:docChg chg="undo custSel delSld modSld sldOrd">
      <pc:chgData name="Alexander Raphael Holen Bjørndal" userId="bb8ae104-39df-42a4-b412-2a5ae37292a8" providerId="ADAL" clId="{0E37A1EE-583E-4258-B855-91973FD3E513}" dt="2022-06-03T21:06:08.121" v="9747" actId="20577"/>
      <pc:docMkLst>
        <pc:docMk/>
      </pc:docMkLst>
      <pc:sldChg chg="delSp modSp mod">
        <pc:chgData name="Alexander Raphael Holen Bjørndal" userId="bb8ae104-39df-42a4-b412-2a5ae37292a8" providerId="ADAL" clId="{0E37A1EE-583E-4258-B855-91973FD3E513}" dt="2022-05-31T20:04:33.621" v="7139" actId="12"/>
        <pc:sldMkLst>
          <pc:docMk/>
          <pc:sldMk cId="1736478933" sldId="257"/>
        </pc:sldMkLst>
        <pc:spChg chg="mod">
          <ac:chgData name="Alexander Raphael Holen Bjørndal" userId="bb8ae104-39df-42a4-b412-2a5ae37292a8" providerId="ADAL" clId="{0E37A1EE-583E-4258-B855-91973FD3E513}" dt="2022-05-31T20:03:52.063" v="7132" actId="20577"/>
          <ac:spMkLst>
            <pc:docMk/>
            <pc:sldMk cId="1736478933" sldId="257"/>
            <ac:spMk id="7" creationId="{7251A828-52FC-40CA-8CA7-01FB296A4C1F}"/>
          </ac:spMkLst>
        </pc:spChg>
        <pc:spChg chg="del mod">
          <ac:chgData name="Alexander Raphael Holen Bjørndal" userId="bb8ae104-39df-42a4-b412-2a5ae37292a8" providerId="ADAL" clId="{0E37A1EE-583E-4258-B855-91973FD3E513}" dt="2022-05-27T12:38:02.096" v="2923"/>
          <ac:spMkLst>
            <pc:docMk/>
            <pc:sldMk cId="1736478933" sldId="257"/>
            <ac:spMk id="12" creationId="{67CA0BB6-2A05-4D47-A205-14ADF2BF728D}"/>
          </ac:spMkLst>
        </pc:spChg>
        <pc:spChg chg="mod ord">
          <ac:chgData name="Alexander Raphael Holen Bjørndal" userId="bb8ae104-39df-42a4-b412-2a5ae37292a8" providerId="ADAL" clId="{0E37A1EE-583E-4258-B855-91973FD3E513}" dt="2022-05-31T20:04:33.621" v="7139" actId="12"/>
          <ac:spMkLst>
            <pc:docMk/>
            <pc:sldMk cId="1736478933" sldId="257"/>
            <ac:spMk id="13" creationId="{26BD3144-2521-4A24-8E14-2DA22558E3F3}"/>
          </ac:spMkLst>
        </pc:spChg>
        <pc:spChg chg="mod">
          <ac:chgData name="Alexander Raphael Holen Bjørndal" userId="bb8ae104-39df-42a4-b412-2a5ae37292a8" providerId="ADAL" clId="{0E37A1EE-583E-4258-B855-91973FD3E513}" dt="2022-05-31T20:04:01.796" v="7134" actId="20577"/>
          <ac:spMkLst>
            <pc:docMk/>
            <pc:sldMk cId="1736478933" sldId="257"/>
            <ac:spMk id="14" creationId="{4345BD73-FA08-42D3-A859-AA21D4E5E7A6}"/>
          </ac:spMkLst>
        </pc:spChg>
        <pc:picChg chg="del">
          <ac:chgData name="Alexander Raphael Holen Bjørndal" userId="bb8ae104-39df-42a4-b412-2a5ae37292a8" providerId="ADAL" clId="{0E37A1EE-583E-4258-B855-91973FD3E513}" dt="2022-05-27T10:42:31.185" v="141" actId="478"/>
          <ac:picMkLst>
            <pc:docMk/>
            <pc:sldMk cId="1736478933" sldId="257"/>
            <ac:picMk id="4" creationId="{FD09E8BE-7443-4E8E-860B-1322D54CE9DC}"/>
          </ac:picMkLst>
        </pc:picChg>
        <pc:picChg chg="del">
          <ac:chgData name="Alexander Raphael Holen Bjørndal" userId="bb8ae104-39df-42a4-b412-2a5ae37292a8" providerId="ADAL" clId="{0E37A1EE-583E-4258-B855-91973FD3E513}" dt="2022-05-27T10:42:32.358" v="142" actId="478"/>
          <ac:picMkLst>
            <pc:docMk/>
            <pc:sldMk cId="1736478933" sldId="257"/>
            <ac:picMk id="5" creationId="{048067FE-22FF-4525-B426-C18F50D44D55}"/>
          </ac:picMkLst>
        </pc:picChg>
        <pc:picChg chg="del">
          <ac:chgData name="Alexander Raphael Holen Bjørndal" userId="bb8ae104-39df-42a4-b412-2a5ae37292a8" providerId="ADAL" clId="{0E37A1EE-583E-4258-B855-91973FD3E513}" dt="2022-05-27T10:42:30.441" v="140" actId="478"/>
          <ac:picMkLst>
            <pc:docMk/>
            <pc:sldMk cId="1736478933" sldId="257"/>
            <ac:picMk id="9" creationId="{CF30E247-0D2C-4971-B250-DC97406BE74B}"/>
          </ac:picMkLst>
        </pc:picChg>
      </pc:sldChg>
      <pc:sldChg chg="modSp mod">
        <pc:chgData name="Alexander Raphael Holen Bjørndal" userId="bb8ae104-39df-42a4-b412-2a5ae37292a8" providerId="ADAL" clId="{0E37A1EE-583E-4258-B855-91973FD3E513}" dt="2022-06-03T21:06:08.121" v="9747" actId="20577"/>
        <pc:sldMkLst>
          <pc:docMk/>
          <pc:sldMk cId="483235074" sldId="258"/>
        </pc:sldMkLst>
        <pc:spChg chg="mod">
          <ac:chgData name="Alexander Raphael Holen Bjørndal" userId="bb8ae104-39df-42a4-b412-2a5ae37292a8" providerId="ADAL" clId="{0E37A1EE-583E-4258-B855-91973FD3E513}" dt="2022-05-27T14:12:04.288" v="5526" actId="20577"/>
          <ac:spMkLst>
            <pc:docMk/>
            <pc:sldMk cId="483235074" sldId="258"/>
            <ac:spMk id="4" creationId="{B1F6FFCE-2AAF-4D48-A3F0-13D1333854A2}"/>
          </ac:spMkLst>
        </pc:spChg>
        <pc:spChg chg="mod">
          <ac:chgData name="Alexander Raphael Holen Bjørndal" userId="bb8ae104-39df-42a4-b412-2a5ae37292a8" providerId="ADAL" clId="{0E37A1EE-583E-4258-B855-91973FD3E513}" dt="2022-06-03T21:06:08.121" v="9747" actId="20577"/>
          <ac:spMkLst>
            <pc:docMk/>
            <pc:sldMk cId="483235074" sldId="258"/>
            <ac:spMk id="5" creationId="{96187076-9360-4965-85D6-8451D6F5EF22}"/>
          </ac:spMkLst>
        </pc:spChg>
        <pc:spChg chg="mod">
          <ac:chgData name="Alexander Raphael Holen Bjørndal" userId="bb8ae104-39df-42a4-b412-2a5ae37292a8" providerId="ADAL" clId="{0E37A1EE-583E-4258-B855-91973FD3E513}" dt="2022-05-27T14:28:26.565" v="6841" actId="20577"/>
          <ac:spMkLst>
            <pc:docMk/>
            <pc:sldMk cId="483235074" sldId="258"/>
            <ac:spMk id="10" creationId="{6DB2472E-822E-49F8-AEC3-6DE4E0F27738}"/>
          </ac:spMkLst>
        </pc:spChg>
      </pc:sldChg>
      <pc:sldChg chg="del ord">
        <pc:chgData name="Alexander Raphael Holen Bjørndal" userId="bb8ae104-39df-42a4-b412-2a5ae37292a8" providerId="ADAL" clId="{0E37A1EE-583E-4258-B855-91973FD3E513}" dt="2022-05-27T14:22:53.357" v="6665" actId="2696"/>
        <pc:sldMkLst>
          <pc:docMk/>
          <pc:sldMk cId="2182483089" sldId="419"/>
        </pc:sldMkLst>
      </pc:sldChg>
      <pc:sldChg chg="addSp delSp modSp mod">
        <pc:chgData name="Alexander Raphael Holen Bjørndal" userId="bb8ae104-39df-42a4-b412-2a5ae37292a8" providerId="ADAL" clId="{0E37A1EE-583E-4258-B855-91973FD3E513}" dt="2022-06-03T21:02:44.063" v="9734" actId="207"/>
        <pc:sldMkLst>
          <pc:docMk/>
          <pc:sldMk cId="3164745756" sldId="420"/>
        </pc:sldMkLst>
        <pc:spChg chg="add mod">
          <ac:chgData name="Alexander Raphael Holen Bjørndal" userId="bb8ae104-39df-42a4-b412-2a5ae37292a8" providerId="ADAL" clId="{0E37A1EE-583E-4258-B855-91973FD3E513}" dt="2022-06-03T19:12:35.611" v="7760" actId="1076"/>
          <ac:spMkLst>
            <pc:docMk/>
            <pc:sldMk cId="3164745756" sldId="420"/>
            <ac:spMk id="2" creationId="{DCA2D01C-8624-986B-C5B0-15AA6C51B329}"/>
          </ac:spMkLst>
        </pc:spChg>
        <pc:spChg chg="mod ord">
          <ac:chgData name="Alexander Raphael Holen Bjørndal" userId="bb8ae104-39df-42a4-b412-2a5ae37292a8" providerId="ADAL" clId="{0E37A1EE-583E-4258-B855-91973FD3E513}" dt="2022-06-03T20:00:51.102" v="9041" actId="1076"/>
          <ac:spMkLst>
            <pc:docMk/>
            <pc:sldMk cId="3164745756" sldId="420"/>
            <ac:spMk id="4" creationId="{FE44B184-D689-4295-97FB-2CE27D8ECB3F}"/>
          </ac:spMkLst>
        </pc:spChg>
        <pc:spChg chg="mod ord">
          <ac:chgData name="Alexander Raphael Holen Bjørndal" userId="bb8ae104-39df-42a4-b412-2a5ae37292a8" providerId="ADAL" clId="{0E37A1EE-583E-4258-B855-91973FD3E513}" dt="2022-06-03T20:10:48.722" v="9618" actId="14100"/>
          <ac:spMkLst>
            <pc:docMk/>
            <pc:sldMk cId="3164745756" sldId="420"/>
            <ac:spMk id="5" creationId="{919D0623-7B6D-4823-832B-4AB6F112AEB3}"/>
          </ac:spMkLst>
        </pc:spChg>
        <pc:spChg chg="add mod">
          <ac:chgData name="Alexander Raphael Holen Bjørndal" userId="bb8ae104-39df-42a4-b412-2a5ae37292a8" providerId="ADAL" clId="{0E37A1EE-583E-4258-B855-91973FD3E513}" dt="2022-06-03T19:28:48.733" v="8390" actId="207"/>
          <ac:spMkLst>
            <pc:docMk/>
            <pc:sldMk cId="3164745756" sldId="420"/>
            <ac:spMk id="6" creationId="{ED3C8224-9D4B-3F2A-9D7C-F8741EF6B386}"/>
          </ac:spMkLst>
        </pc:spChg>
        <pc:spChg chg="mod ord">
          <ac:chgData name="Alexander Raphael Holen Bjørndal" userId="bb8ae104-39df-42a4-b412-2a5ae37292a8" providerId="ADAL" clId="{0E37A1EE-583E-4258-B855-91973FD3E513}" dt="2022-06-03T21:02:35.496" v="9733" actId="207"/>
          <ac:spMkLst>
            <pc:docMk/>
            <pc:sldMk cId="3164745756" sldId="420"/>
            <ac:spMk id="7" creationId="{B3880BBA-7582-4E71-B844-200DB3F2430B}"/>
          </ac:spMkLst>
        </pc:spChg>
        <pc:spChg chg="mod ord">
          <ac:chgData name="Alexander Raphael Holen Bjørndal" userId="bb8ae104-39df-42a4-b412-2a5ae37292a8" providerId="ADAL" clId="{0E37A1EE-583E-4258-B855-91973FD3E513}" dt="2022-06-03T21:02:44.063" v="9734" actId="207"/>
          <ac:spMkLst>
            <pc:docMk/>
            <pc:sldMk cId="3164745756" sldId="420"/>
            <ac:spMk id="10" creationId="{C7D84AF6-EA00-462B-8EBA-7644D692A1C4}"/>
          </ac:spMkLst>
        </pc:spChg>
        <pc:spChg chg="add mod">
          <ac:chgData name="Alexander Raphael Holen Bjørndal" userId="bb8ae104-39df-42a4-b412-2a5ae37292a8" providerId="ADAL" clId="{0E37A1EE-583E-4258-B855-91973FD3E513}" dt="2022-06-03T19:12:35.611" v="7760" actId="1076"/>
          <ac:spMkLst>
            <pc:docMk/>
            <pc:sldMk cId="3164745756" sldId="420"/>
            <ac:spMk id="12" creationId="{34A554FC-9D17-5F4A-FDED-A2B2342BD298}"/>
          </ac:spMkLst>
        </pc:spChg>
        <pc:spChg chg="add mod">
          <ac:chgData name="Alexander Raphael Holen Bjørndal" userId="bb8ae104-39df-42a4-b412-2a5ae37292a8" providerId="ADAL" clId="{0E37A1EE-583E-4258-B855-91973FD3E513}" dt="2022-06-03T19:12:35.611" v="7760" actId="1076"/>
          <ac:spMkLst>
            <pc:docMk/>
            <pc:sldMk cId="3164745756" sldId="420"/>
            <ac:spMk id="13" creationId="{5C2FEFD7-D036-616F-B1AF-6F5802A90FF5}"/>
          </ac:spMkLst>
        </pc:spChg>
        <pc:spChg chg="add mod">
          <ac:chgData name="Alexander Raphael Holen Bjørndal" userId="bb8ae104-39df-42a4-b412-2a5ae37292a8" providerId="ADAL" clId="{0E37A1EE-583E-4258-B855-91973FD3E513}" dt="2022-06-03T19:24:38.341" v="8260" actId="1076"/>
          <ac:spMkLst>
            <pc:docMk/>
            <pc:sldMk cId="3164745756" sldId="420"/>
            <ac:spMk id="14" creationId="{0DB01216-AA63-39EE-943B-4E8ABD73F320}"/>
          </ac:spMkLst>
        </pc:spChg>
        <pc:spChg chg="add mod">
          <ac:chgData name="Alexander Raphael Holen Bjørndal" userId="bb8ae104-39df-42a4-b412-2a5ae37292a8" providerId="ADAL" clId="{0E37A1EE-583E-4258-B855-91973FD3E513}" dt="2022-06-03T19:12:35.611" v="7760" actId="1076"/>
          <ac:spMkLst>
            <pc:docMk/>
            <pc:sldMk cId="3164745756" sldId="420"/>
            <ac:spMk id="15" creationId="{2D60881A-AE29-7883-4A12-C212F97484D5}"/>
          </ac:spMkLst>
        </pc:spChg>
        <pc:spChg chg="add del mod ord">
          <ac:chgData name="Alexander Raphael Holen Bjørndal" userId="bb8ae104-39df-42a4-b412-2a5ae37292a8" providerId="ADAL" clId="{0E37A1EE-583E-4258-B855-91973FD3E513}" dt="2022-06-03T19:15:38.198" v="7835" actId="478"/>
          <ac:spMkLst>
            <pc:docMk/>
            <pc:sldMk cId="3164745756" sldId="420"/>
            <ac:spMk id="16" creationId="{BB2284F5-D9D2-2DD7-0B8D-3B87D71D1023}"/>
          </ac:spMkLst>
        </pc:spChg>
        <pc:spChg chg="add mod">
          <ac:chgData name="Alexander Raphael Holen Bjørndal" userId="bb8ae104-39df-42a4-b412-2a5ae37292a8" providerId="ADAL" clId="{0E37A1EE-583E-4258-B855-91973FD3E513}" dt="2022-06-03T19:17:11.932" v="7897" actId="20577"/>
          <ac:spMkLst>
            <pc:docMk/>
            <pc:sldMk cId="3164745756" sldId="420"/>
            <ac:spMk id="17" creationId="{9312CC56-5E1A-5620-FCD8-EB261191B794}"/>
          </ac:spMkLst>
        </pc:spChg>
        <pc:spChg chg="add mod">
          <ac:chgData name="Alexander Raphael Holen Bjørndal" userId="bb8ae104-39df-42a4-b412-2a5ae37292a8" providerId="ADAL" clId="{0E37A1EE-583E-4258-B855-91973FD3E513}" dt="2022-06-03T19:12:35.611" v="7760" actId="1076"/>
          <ac:spMkLst>
            <pc:docMk/>
            <pc:sldMk cId="3164745756" sldId="420"/>
            <ac:spMk id="18" creationId="{9029B240-0733-8A1F-6DE6-41BF9BB88A22}"/>
          </ac:spMkLst>
        </pc:spChg>
        <pc:spChg chg="add mod">
          <ac:chgData name="Alexander Raphael Holen Bjørndal" userId="bb8ae104-39df-42a4-b412-2a5ae37292a8" providerId="ADAL" clId="{0E37A1EE-583E-4258-B855-91973FD3E513}" dt="2022-06-03T19:12:35.611" v="7760" actId="1076"/>
          <ac:spMkLst>
            <pc:docMk/>
            <pc:sldMk cId="3164745756" sldId="420"/>
            <ac:spMk id="19" creationId="{E72424CD-0923-64E7-5208-823517E32C52}"/>
          </ac:spMkLst>
        </pc:spChg>
        <pc:spChg chg="add mod">
          <ac:chgData name="Alexander Raphael Holen Bjørndal" userId="bb8ae104-39df-42a4-b412-2a5ae37292a8" providerId="ADAL" clId="{0E37A1EE-583E-4258-B855-91973FD3E513}" dt="2022-06-03T19:12:35.611" v="7760" actId="1076"/>
          <ac:spMkLst>
            <pc:docMk/>
            <pc:sldMk cId="3164745756" sldId="420"/>
            <ac:spMk id="20" creationId="{9B9E72B3-DAB4-54BA-ACDA-177A8D8B3542}"/>
          </ac:spMkLst>
        </pc:spChg>
        <pc:spChg chg="add mod">
          <ac:chgData name="Alexander Raphael Holen Bjørndal" userId="bb8ae104-39df-42a4-b412-2a5ae37292a8" providerId="ADAL" clId="{0E37A1EE-583E-4258-B855-91973FD3E513}" dt="2022-06-03T19:17:09.581" v="7896" actId="20577"/>
          <ac:spMkLst>
            <pc:docMk/>
            <pc:sldMk cId="3164745756" sldId="420"/>
            <ac:spMk id="21" creationId="{0941C328-6A4C-77E8-C99F-50ACA5CF4E1E}"/>
          </ac:spMkLst>
        </pc:spChg>
        <pc:spChg chg="add mod ord">
          <ac:chgData name="Alexander Raphael Holen Bjørndal" userId="bb8ae104-39df-42a4-b412-2a5ae37292a8" providerId="ADAL" clId="{0E37A1EE-583E-4258-B855-91973FD3E513}" dt="2022-06-03T19:28:37.846" v="8388" actId="207"/>
          <ac:spMkLst>
            <pc:docMk/>
            <pc:sldMk cId="3164745756" sldId="420"/>
            <ac:spMk id="22" creationId="{3A36B110-6539-61FF-A0DC-90C5E04D1C83}"/>
          </ac:spMkLst>
        </pc:spChg>
        <pc:spChg chg="add mod ord">
          <ac:chgData name="Alexander Raphael Holen Bjørndal" userId="bb8ae104-39df-42a4-b412-2a5ae37292a8" providerId="ADAL" clId="{0E37A1EE-583E-4258-B855-91973FD3E513}" dt="2022-06-03T19:34:49.567" v="8414" actId="403"/>
          <ac:spMkLst>
            <pc:docMk/>
            <pc:sldMk cId="3164745756" sldId="420"/>
            <ac:spMk id="23" creationId="{96DC80B1-484C-CFA1-381F-DAFFA88951F4}"/>
          </ac:spMkLst>
        </pc:spChg>
        <pc:spChg chg="add mod">
          <ac:chgData name="Alexander Raphael Holen Bjørndal" userId="bb8ae104-39df-42a4-b412-2a5ae37292a8" providerId="ADAL" clId="{0E37A1EE-583E-4258-B855-91973FD3E513}" dt="2022-06-03T19:22:19.026" v="8226" actId="1076"/>
          <ac:spMkLst>
            <pc:docMk/>
            <pc:sldMk cId="3164745756" sldId="420"/>
            <ac:spMk id="24" creationId="{A09B8001-A636-7D98-E0AD-61226D27BBDB}"/>
          </ac:spMkLst>
        </pc:spChg>
        <pc:spChg chg="add mod">
          <ac:chgData name="Alexander Raphael Holen Bjørndal" userId="bb8ae104-39df-42a4-b412-2a5ae37292a8" providerId="ADAL" clId="{0E37A1EE-583E-4258-B855-91973FD3E513}" dt="2022-06-03T19:22:32.159" v="8230" actId="1076"/>
          <ac:spMkLst>
            <pc:docMk/>
            <pc:sldMk cId="3164745756" sldId="420"/>
            <ac:spMk id="25" creationId="{3AAE468B-33EE-A95B-AF95-8FB626CB178C}"/>
          </ac:spMkLst>
        </pc:spChg>
        <pc:spChg chg="add mod">
          <ac:chgData name="Alexander Raphael Holen Bjørndal" userId="bb8ae104-39df-42a4-b412-2a5ae37292a8" providerId="ADAL" clId="{0E37A1EE-583E-4258-B855-91973FD3E513}" dt="2022-06-03T19:22:56.093" v="8238" actId="14100"/>
          <ac:spMkLst>
            <pc:docMk/>
            <pc:sldMk cId="3164745756" sldId="420"/>
            <ac:spMk id="26" creationId="{D4FB4BE7-BA50-CB40-DAA2-51B08BA30786}"/>
          </ac:spMkLst>
        </pc:spChg>
        <pc:spChg chg="add mod">
          <ac:chgData name="Alexander Raphael Holen Bjørndal" userId="bb8ae104-39df-42a4-b412-2a5ae37292a8" providerId="ADAL" clId="{0E37A1EE-583E-4258-B855-91973FD3E513}" dt="2022-06-03T19:24:11.174" v="8255" actId="1076"/>
          <ac:spMkLst>
            <pc:docMk/>
            <pc:sldMk cId="3164745756" sldId="420"/>
            <ac:spMk id="27" creationId="{D2322BAD-C2AF-FBB3-038D-ACFFEF94B9DC}"/>
          </ac:spMkLst>
        </pc:spChg>
        <pc:spChg chg="add mod">
          <ac:chgData name="Alexander Raphael Holen Bjørndal" userId="bb8ae104-39df-42a4-b412-2a5ae37292a8" providerId="ADAL" clId="{0E37A1EE-583E-4258-B855-91973FD3E513}" dt="2022-06-03T19:24:31.566" v="8259" actId="1076"/>
          <ac:spMkLst>
            <pc:docMk/>
            <pc:sldMk cId="3164745756" sldId="420"/>
            <ac:spMk id="28" creationId="{1981535E-1A23-F2EA-630C-0D5690315B15}"/>
          </ac:spMkLst>
        </pc:spChg>
        <pc:spChg chg="add mod">
          <ac:chgData name="Alexander Raphael Holen Bjørndal" userId="bb8ae104-39df-42a4-b412-2a5ae37292a8" providerId="ADAL" clId="{0E37A1EE-583E-4258-B855-91973FD3E513}" dt="2022-06-03T19:28:05.417" v="8387" actId="2085"/>
          <ac:spMkLst>
            <pc:docMk/>
            <pc:sldMk cId="3164745756" sldId="420"/>
            <ac:spMk id="29" creationId="{94796E12-C406-ECC1-4C2E-816CA8343DDA}"/>
          </ac:spMkLst>
        </pc:spChg>
        <pc:spChg chg="add del mod">
          <ac:chgData name="Alexander Raphael Holen Bjørndal" userId="bb8ae104-39df-42a4-b412-2a5ae37292a8" providerId="ADAL" clId="{0E37A1EE-583E-4258-B855-91973FD3E513}" dt="2022-06-03T19:33:44.694" v="8408"/>
          <ac:spMkLst>
            <pc:docMk/>
            <pc:sldMk cId="3164745756" sldId="420"/>
            <ac:spMk id="30" creationId="{A0681541-8E6A-FCF3-5292-8700B2A5B631}"/>
          </ac:spMkLst>
        </pc:spChg>
        <pc:spChg chg="add del mod">
          <ac:chgData name="Alexander Raphael Holen Bjørndal" userId="bb8ae104-39df-42a4-b412-2a5ae37292a8" providerId="ADAL" clId="{0E37A1EE-583E-4258-B855-91973FD3E513}" dt="2022-06-03T19:33:44.694" v="8408"/>
          <ac:spMkLst>
            <pc:docMk/>
            <pc:sldMk cId="3164745756" sldId="420"/>
            <ac:spMk id="31" creationId="{4709DCA0-3BC2-E936-27DE-7C457A3CE093}"/>
          </ac:spMkLst>
        </pc:spChg>
        <pc:spChg chg="add del mod">
          <ac:chgData name="Alexander Raphael Holen Bjørndal" userId="bb8ae104-39df-42a4-b412-2a5ae37292a8" providerId="ADAL" clId="{0E37A1EE-583E-4258-B855-91973FD3E513}" dt="2022-06-03T19:33:44.694" v="8408"/>
          <ac:spMkLst>
            <pc:docMk/>
            <pc:sldMk cId="3164745756" sldId="420"/>
            <ac:spMk id="32" creationId="{F870C0D0-0796-F885-FB09-C619F493E927}"/>
          </ac:spMkLst>
        </pc:spChg>
        <pc:spChg chg="add del mod">
          <ac:chgData name="Alexander Raphael Holen Bjørndal" userId="bb8ae104-39df-42a4-b412-2a5ae37292a8" providerId="ADAL" clId="{0E37A1EE-583E-4258-B855-91973FD3E513}" dt="2022-06-03T19:33:44.694" v="8408"/>
          <ac:spMkLst>
            <pc:docMk/>
            <pc:sldMk cId="3164745756" sldId="420"/>
            <ac:spMk id="33" creationId="{525D34B8-5722-4BD5-7F42-8BC1BAE3F6C4}"/>
          </ac:spMkLst>
        </pc:spChg>
        <pc:spChg chg="add del mod">
          <ac:chgData name="Alexander Raphael Holen Bjørndal" userId="bb8ae104-39df-42a4-b412-2a5ae37292a8" providerId="ADAL" clId="{0E37A1EE-583E-4258-B855-91973FD3E513}" dt="2022-06-03T19:33:44.694" v="8408"/>
          <ac:spMkLst>
            <pc:docMk/>
            <pc:sldMk cId="3164745756" sldId="420"/>
            <ac:spMk id="34" creationId="{CFF57200-735E-78F2-8BF2-531AF27EEC14}"/>
          </ac:spMkLst>
        </pc:spChg>
        <pc:spChg chg="add del mod">
          <ac:chgData name="Alexander Raphael Holen Bjørndal" userId="bb8ae104-39df-42a4-b412-2a5ae37292a8" providerId="ADAL" clId="{0E37A1EE-583E-4258-B855-91973FD3E513}" dt="2022-06-03T19:33:44.694" v="8408"/>
          <ac:spMkLst>
            <pc:docMk/>
            <pc:sldMk cId="3164745756" sldId="420"/>
            <ac:spMk id="35" creationId="{A03641D9-9CB5-94C3-604C-3B52990A40B1}"/>
          </ac:spMkLst>
        </pc:spChg>
        <pc:spChg chg="add del mod">
          <ac:chgData name="Alexander Raphael Holen Bjørndal" userId="bb8ae104-39df-42a4-b412-2a5ae37292a8" providerId="ADAL" clId="{0E37A1EE-583E-4258-B855-91973FD3E513}" dt="2022-06-03T19:33:44.694" v="8408"/>
          <ac:spMkLst>
            <pc:docMk/>
            <pc:sldMk cId="3164745756" sldId="420"/>
            <ac:spMk id="36" creationId="{9E7AFAFA-1B6D-0A46-8A72-9EA174A93B35}"/>
          </ac:spMkLst>
        </pc:spChg>
        <pc:spChg chg="add del mod">
          <ac:chgData name="Alexander Raphael Holen Bjørndal" userId="bb8ae104-39df-42a4-b412-2a5ae37292a8" providerId="ADAL" clId="{0E37A1EE-583E-4258-B855-91973FD3E513}" dt="2022-06-03T19:33:44.694" v="8408"/>
          <ac:spMkLst>
            <pc:docMk/>
            <pc:sldMk cId="3164745756" sldId="420"/>
            <ac:spMk id="37" creationId="{D42679C9-1636-4630-CD1F-DCD1DC323B56}"/>
          </ac:spMkLst>
        </pc:spChg>
        <pc:spChg chg="add del mod">
          <ac:chgData name="Alexander Raphael Holen Bjørndal" userId="bb8ae104-39df-42a4-b412-2a5ae37292a8" providerId="ADAL" clId="{0E37A1EE-583E-4258-B855-91973FD3E513}" dt="2022-06-03T19:33:44.694" v="8408"/>
          <ac:spMkLst>
            <pc:docMk/>
            <pc:sldMk cId="3164745756" sldId="420"/>
            <ac:spMk id="38" creationId="{F4852F31-95B4-BCB2-9326-08B1D3A923EB}"/>
          </ac:spMkLst>
        </pc:spChg>
        <pc:spChg chg="add del mod">
          <ac:chgData name="Alexander Raphael Holen Bjørndal" userId="bb8ae104-39df-42a4-b412-2a5ae37292a8" providerId="ADAL" clId="{0E37A1EE-583E-4258-B855-91973FD3E513}" dt="2022-06-03T19:33:44.694" v="8408"/>
          <ac:spMkLst>
            <pc:docMk/>
            <pc:sldMk cId="3164745756" sldId="420"/>
            <ac:spMk id="39" creationId="{20C276DB-0283-7FFA-7890-FD78321EA6B6}"/>
          </ac:spMkLst>
        </pc:spChg>
        <pc:spChg chg="add del mod">
          <ac:chgData name="Alexander Raphael Holen Bjørndal" userId="bb8ae104-39df-42a4-b412-2a5ae37292a8" providerId="ADAL" clId="{0E37A1EE-583E-4258-B855-91973FD3E513}" dt="2022-06-03T19:33:44.694" v="8408"/>
          <ac:spMkLst>
            <pc:docMk/>
            <pc:sldMk cId="3164745756" sldId="420"/>
            <ac:spMk id="40" creationId="{143A82B5-0DCB-ADEC-627F-4B66E1DFBC18}"/>
          </ac:spMkLst>
        </pc:spChg>
        <pc:spChg chg="add del mod">
          <ac:chgData name="Alexander Raphael Holen Bjørndal" userId="bb8ae104-39df-42a4-b412-2a5ae37292a8" providerId="ADAL" clId="{0E37A1EE-583E-4258-B855-91973FD3E513}" dt="2022-06-03T19:33:44.694" v="8408"/>
          <ac:spMkLst>
            <pc:docMk/>
            <pc:sldMk cId="3164745756" sldId="420"/>
            <ac:spMk id="41" creationId="{E3A6FD2F-F7DD-884A-AE4B-FD5F1C5D486B}"/>
          </ac:spMkLst>
        </pc:spChg>
        <pc:spChg chg="add del mod">
          <ac:chgData name="Alexander Raphael Holen Bjørndal" userId="bb8ae104-39df-42a4-b412-2a5ae37292a8" providerId="ADAL" clId="{0E37A1EE-583E-4258-B855-91973FD3E513}" dt="2022-06-03T19:33:44.694" v="8408"/>
          <ac:spMkLst>
            <pc:docMk/>
            <pc:sldMk cId="3164745756" sldId="420"/>
            <ac:spMk id="42" creationId="{B504AB38-5823-3335-7A39-D43B253A5B71}"/>
          </ac:spMkLst>
        </pc:spChg>
        <pc:spChg chg="add del mod">
          <ac:chgData name="Alexander Raphael Holen Bjørndal" userId="bb8ae104-39df-42a4-b412-2a5ae37292a8" providerId="ADAL" clId="{0E37A1EE-583E-4258-B855-91973FD3E513}" dt="2022-06-03T19:33:44.694" v="8408"/>
          <ac:spMkLst>
            <pc:docMk/>
            <pc:sldMk cId="3164745756" sldId="420"/>
            <ac:spMk id="43" creationId="{4557A899-36D7-FBF1-DB58-B746FAE21226}"/>
          </ac:spMkLst>
        </pc:spChg>
        <pc:spChg chg="add del mod">
          <ac:chgData name="Alexander Raphael Holen Bjørndal" userId="bb8ae104-39df-42a4-b412-2a5ae37292a8" providerId="ADAL" clId="{0E37A1EE-583E-4258-B855-91973FD3E513}" dt="2022-06-03T19:33:44.694" v="8408"/>
          <ac:spMkLst>
            <pc:docMk/>
            <pc:sldMk cId="3164745756" sldId="420"/>
            <ac:spMk id="44" creationId="{0DE8DDE4-119D-158B-3742-5D93C49B6FAA}"/>
          </ac:spMkLst>
        </pc:spChg>
        <pc:spChg chg="add del mod">
          <ac:chgData name="Alexander Raphael Holen Bjørndal" userId="bb8ae104-39df-42a4-b412-2a5ae37292a8" providerId="ADAL" clId="{0E37A1EE-583E-4258-B855-91973FD3E513}" dt="2022-06-03T19:33:44.694" v="8408"/>
          <ac:spMkLst>
            <pc:docMk/>
            <pc:sldMk cId="3164745756" sldId="420"/>
            <ac:spMk id="45" creationId="{182C7B24-DE07-E14A-DA77-D1AF53EE8F9F}"/>
          </ac:spMkLst>
        </pc:spChg>
        <pc:spChg chg="add del mod">
          <ac:chgData name="Alexander Raphael Holen Bjørndal" userId="bb8ae104-39df-42a4-b412-2a5ae37292a8" providerId="ADAL" clId="{0E37A1EE-583E-4258-B855-91973FD3E513}" dt="2022-06-03T19:33:44.694" v="8408"/>
          <ac:spMkLst>
            <pc:docMk/>
            <pc:sldMk cId="3164745756" sldId="420"/>
            <ac:spMk id="46" creationId="{5F21754A-1AC7-5459-3F36-27DE51F878A4}"/>
          </ac:spMkLst>
        </pc:spChg>
        <pc:spChg chg="add del mod">
          <ac:chgData name="Alexander Raphael Holen Bjørndal" userId="bb8ae104-39df-42a4-b412-2a5ae37292a8" providerId="ADAL" clId="{0E37A1EE-583E-4258-B855-91973FD3E513}" dt="2022-06-03T19:33:44.694" v="8408"/>
          <ac:spMkLst>
            <pc:docMk/>
            <pc:sldMk cId="3164745756" sldId="420"/>
            <ac:spMk id="47" creationId="{1AE9FC9C-74DC-3C2F-C0AD-4FDAE6D7D4CF}"/>
          </ac:spMkLst>
        </pc:spChg>
        <pc:spChg chg="add mod">
          <ac:chgData name="Alexander Raphael Holen Bjørndal" userId="bb8ae104-39df-42a4-b412-2a5ae37292a8" providerId="ADAL" clId="{0E37A1EE-583E-4258-B855-91973FD3E513}" dt="2022-06-03T20:08:03.373" v="9609" actId="1076"/>
          <ac:spMkLst>
            <pc:docMk/>
            <pc:sldMk cId="3164745756" sldId="420"/>
            <ac:spMk id="49" creationId="{825CB960-C451-86A8-72BF-75A6662BB8FB}"/>
          </ac:spMkLst>
        </pc:spChg>
        <pc:spChg chg="add mod">
          <ac:chgData name="Alexander Raphael Holen Bjørndal" userId="bb8ae104-39df-42a4-b412-2a5ae37292a8" providerId="ADAL" clId="{0E37A1EE-583E-4258-B855-91973FD3E513}" dt="2022-06-03T20:08:03.373" v="9609" actId="1076"/>
          <ac:spMkLst>
            <pc:docMk/>
            <pc:sldMk cId="3164745756" sldId="420"/>
            <ac:spMk id="50" creationId="{C7D55E34-FD2A-DA65-5089-B9BB5A1A85D3}"/>
          </ac:spMkLst>
        </pc:spChg>
        <pc:spChg chg="add mod">
          <ac:chgData name="Alexander Raphael Holen Bjørndal" userId="bb8ae104-39df-42a4-b412-2a5ae37292a8" providerId="ADAL" clId="{0E37A1EE-583E-4258-B855-91973FD3E513}" dt="2022-06-03T20:08:03.373" v="9609" actId="1076"/>
          <ac:spMkLst>
            <pc:docMk/>
            <pc:sldMk cId="3164745756" sldId="420"/>
            <ac:spMk id="51" creationId="{471A23CF-3B34-DD3C-00A8-5E46747EAB1F}"/>
          </ac:spMkLst>
        </pc:spChg>
        <pc:spChg chg="add mod">
          <ac:chgData name="Alexander Raphael Holen Bjørndal" userId="bb8ae104-39df-42a4-b412-2a5ae37292a8" providerId="ADAL" clId="{0E37A1EE-583E-4258-B855-91973FD3E513}" dt="2022-06-03T20:08:03.373" v="9609" actId="1076"/>
          <ac:spMkLst>
            <pc:docMk/>
            <pc:sldMk cId="3164745756" sldId="420"/>
            <ac:spMk id="52" creationId="{742B3200-E468-3AB0-E2B1-B3EB9419CFCB}"/>
          </ac:spMkLst>
        </pc:spChg>
        <pc:spChg chg="add mod">
          <ac:chgData name="Alexander Raphael Holen Bjørndal" userId="bb8ae104-39df-42a4-b412-2a5ae37292a8" providerId="ADAL" clId="{0E37A1EE-583E-4258-B855-91973FD3E513}" dt="2022-06-03T20:08:03.373" v="9609" actId="1076"/>
          <ac:spMkLst>
            <pc:docMk/>
            <pc:sldMk cId="3164745756" sldId="420"/>
            <ac:spMk id="53" creationId="{B8121590-BD18-402E-2498-A8E09834EB12}"/>
          </ac:spMkLst>
        </pc:spChg>
        <pc:spChg chg="add mod">
          <ac:chgData name="Alexander Raphael Holen Bjørndal" userId="bb8ae104-39df-42a4-b412-2a5ae37292a8" providerId="ADAL" clId="{0E37A1EE-583E-4258-B855-91973FD3E513}" dt="2022-06-03T20:08:03.373" v="9609" actId="1076"/>
          <ac:spMkLst>
            <pc:docMk/>
            <pc:sldMk cId="3164745756" sldId="420"/>
            <ac:spMk id="54" creationId="{52C0FC57-EDC9-24F7-0711-1EB33005A50D}"/>
          </ac:spMkLst>
        </pc:spChg>
        <pc:spChg chg="add mod">
          <ac:chgData name="Alexander Raphael Holen Bjørndal" userId="bb8ae104-39df-42a4-b412-2a5ae37292a8" providerId="ADAL" clId="{0E37A1EE-583E-4258-B855-91973FD3E513}" dt="2022-06-03T20:08:03.373" v="9609" actId="1076"/>
          <ac:spMkLst>
            <pc:docMk/>
            <pc:sldMk cId="3164745756" sldId="420"/>
            <ac:spMk id="55" creationId="{4ECBACFE-A3DF-F35F-B31A-2EB41F1189FD}"/>
          </ac:spMkLst>
        </pc:spChg>
        <pc:spChg chg="add mod">
          <ac:chgData name="Alexander Raphael Holen Bjørndal" userId="bb8ae104-39df-42a4-b412-2a5ae37292a8" providerId="ADAL" clId="{0E37A1EE-583E-4258-B855-91973FD3E513}" dt="2022-06-03T20:08:03.373" v="9609" actId="1076"/>
          <ac:spMkLst>
            <pc:docMk/>
            <pc:sldMk cId="3164745756" sldId="420"/>
            <ac:spMk id="56" creationId="{712E04EA-306A-B8DB-6562-8D12D5F14A38}"/>
          </ac:spMkLst>
        </pc:spChg>
        <pc:spChg chg="add mod">
          <ac:chgData name="Alexander Raphael Holen Bjørndal" userId="bb8ae104-39df-42a4-b412-2a5ae37292a8" providerId="ADAL" clId="{0E37A1EE-583E-4258-B855-91973FD3E513}" dt="2022-06-03T20:08:03.373" v="9609" actId="1076"/>
          <ac:spMkLst>
            <pc:docMk/>
            <pc:sldMk cId="3164745756" sldId="420"/>
            <ac:spMk id="57" creationId="{EFF8742F-32EE-AB2B-DF6C-59AEB6C27EAE}"/>
          </ac:spMkLst>
        </pc:spChg>
        <pc:spChg chg="add mod">
          <ac:chgData name="Alexander Raphael Holen Bjørndal" userId="bb8ae104-39df-42a4-b412-2a5ae37292a8" providerId="ADAL" clId="{0E37A1EE-583E-4258-B855-91973FD3E513}" dt="2022-06-03T20:08:03.373" v="9609" actId="1076"/>
          <ac:spMkLst>
            <pc:docMk/>
            <pc:sldMk cId="3164745756" sldId="420"/>
            <ac:spMk id="58" creationId="{0B2B5CFE-173B-5DDB-3C77-3B9142E804CB}"/>
          </ac:spMkLst>
        </pc:spChg>
        <pc:spChg chg="add mod">
          <ac:chgData name="Alexander Raphael Holen Bjørndal" userId="bb8ae104-39df-42a4-b412-2a5ae37292a8" providerId="ADAL" clId="{0E37A1EE-583E-4258-B855-91973FD3E513}" dt="2022-06-03T20:08:03.373" v="9609" actId="1076"/>
          <ac:spMkLst>
            <pc:docMk/>
            <pc:sldMk cId="3164745756" sldId="420"/>
            <ac:spMk id="59" creationId="{97DF8445-1CCD-6F1E-5A6C-E1DB5BA1EA7B}"/>
          </ac:spMkLst>
        </pc:spChg>
        <pc:spChg chg="add del mod">
          <ac:chgData name="Alexander Raphael Holen Bjørndal" userId="bb8ae104-39df-42a4-b412-2a5ae37292a8" providerId="ADAL" clId="{0E37A1EE-583E-4258-B855-91973FD3E513}" dt="2022-06-03T19:36:06.782" v="8418" actId="478"/>
          <ac:spMkLst>
            <pc:docMk/>
            <pc:sldMk cId="3164745756" sldId="420"/>
            <ac:spMk id="60" creationId="{60DF6F78-AB5F-A94C-0978-1DFC6E890500}"/>
          </ac:spMkLst>
        </pc:spChg>
        <pc:spChg chg="add del mod">
          <ac:chgData name="Alexander Raphael Holen Bjørndal" userId="bb8ae104-39df-42a4-b412-2a5ae37292a8" providerId="ADAL" clId="{0E37A1EE-583E-4258-B855-91973FD3E513}" dt="2022-06-03T19:36:08.029" v="8419" actId="478"/>
          <ac:spMkLst>
            <pc:docMk/>
            <pc:sldMk cId="3164745756" sldId="420"/>
            <ac:spMk id="61" creationId="{570C293A-E855-9B4C-A240-3CDAFFBD8352}"/>
          </ac:spMkLst>
        </pc:spChg>
        <pc:spChg chg="add del mod">
          <ac:chgData name="Alexander Raphael Holen Bjørndal" userId="bb8ae104-39df-42a4-b412-2a5ae37292a8" providerId="ADAL" clId="{0E37A1EE-583E-4258-B855-91973FD3E513}" dt="2022-06-03T19:36:08.791" v="8420" actId="478"/>
          <ac:spMkLst>
            <pc:docMk/>
            <pc:sldMk cId="3164745756" sldId="420"/>
            <ac:spMk id="62" creationId="{3A09EDAE-180A-DFB5-83B0-7F8367A7C453}"/>
          </ac:spMkLst>
        </pc:spChg>
        <pc:spChg chg="add del mod">
          <ac:chgData name="Alexander Raphael Holen Bjørndal" userId="bb8ae104-39df-42a4-b412-2a5ae37292a8" providerId="ADAL" clId="{0E37A1EE-583E-4258-B855-91973FD3E513}" dt="2022-06-03T19:36:10.736" v="8422" actId="478"/>
          <ac:spMkLst>
            <pc:docMk/>
            <pc:sldMk cId="3164745756" sldId="420"/>
            <ac:spMk id="63" creationId="{F74CE30B-72F3-A8E1-DB92-A5D9CBB0260F}"/>
          </ac:spMkLst>
        </pc:spChg>
        <pc:spChg chg="add del mod">
          <ac:chgData name="Alexander Raphael Holen Bjørndal" userId="bb8ae104-39df-42a4-b412-2a5ae37292a8" providerId="ADAL" clId="{0E37A1EE-583E-4258-B855-91973FD3E513}" dt="2022-06-03T19:36:09.719" v="8421" actId="478"/>
          <ac:spMkLst>
            <pc:docMk/>
            <pc:sldMk cId="3164745756" sldId="420"/>
            <ac:spMk id="64" creationId="{D70D70D8-747C-AE35-FF8B-2C39B79D7D92}"/>
          </ac:spMkLst>
        </pc:spChg>
        <pc:spChg chg="add del mod">
          <ac:chgData name="Alexander Raphael Holen Bjørndal" userId="bb8ae104-39df-42a4-b412-2a5ae37292a8" providerId="ADAL" clId="{0E37A1EE-583E-4258-B855-91973FD3E513}" dt="2022-06-03T19:36:05.054" v="8417" actId="478"/>
          <ac:spMkLst>
            <pc:docMk/>
            <pc:sldMk cId="3164745756" sldId="420"/>
            <ac:spMk id="65" creationId="{75FC2F95-CB01-D8A7-67C7-06565CEEF250}"/>
          </ac:spMkLst>
        </pc:spChg>
        <pc:spChg chg="add mod">
          <ac:chgData name="Alexander Raphael Holen Bjørndal" userId="bb8ae104-39df-42a4-b412-2a5ae37292a8" providerId="ADAL" clId="{0E37A1EE-583E-4258-B855-91973FD3E513}" dt="2022-06-03T20:08:03.373" v="9609" actId="1076"/>
          <ac:spMkLst>
            <pc:docMk/>
            <pc:sldMk cId="3164745756" sldId="420"/>
            <ac:spMk id="66" creationId="{DCBE807F-D8B7-6E63-0D44-9943595F8F1A}"/>
          </ac:spMkLst>
        </pc:spChg>
        <pc:spChg chg="add mod">
          <ac:chgData name="Alexander Raphael Holen Bjørndal" userId="bb8ae104-39df-42a4-b412-2a5ae37292a8" providerId="ADAL" clId="{0E37A1EE-583E-4258-B855-91973FD3E513}" dt="2022-06-03T20:08:03.373" v="9609" actId="1076"/>
          <ac:spMkLst>
            <pc:docMk/>
            <pc:sldMk cId="3164745756" sldId="420"/>
            <ac:spMk id="67" creationId="{A256F595-D018-12E8-AA57-262258383D74}"/>
          </ac:spMkLst>
        </pc:spChg>
        <pc:spChg chg="add del mod">
          <ac:chgData name="Alexander Raphael Holen Bjørndal" userId="bb8ae104-39df-42a4-b412-2a5ae37292a8" providerId="ADAL" clId="{0E37A1EE-583E-4258-B855-91973FD3E513}" dt="2022-06-03T19:44:15.444" v="8425" actId="478"/>
          <ac:spMkLst>
            <pc:docMk/>
            <pc:sldMk cId="3164745756" sldId="420"/>
            <ac:spMk id="68" creationId="{6274BB42-74A6-758A-C12C-4951ACFD0E98}"/>
          </ac:spMkLst>
        </pc:spChg>
        <pc:spChg chg="add mod">
          <ac:chgData name="Alexander Raphael Holen Bjørndal" userId="bb8ae104-39df-42a4-b412-2a5ae37292a8" providerId="ADAL" clId="{0E37A1EE-583E-4258-B855-91973FD3E513}" dt="2022-06-03T20:08:03.373" v="9609" actId="1076"/>
          <ac:spMkLst>
            <pc:docMk/>
            <pc:sldMk cId="3164745756" sldId="420"/>
            <ac:spMk id="69" creationId="{1C11DB1A-125D-17A7-344D-4317BFE7CA4F}"/>
          </ac:spMkLst>
        </pc:spChg>
        <pc:picChg chg="del">
          <ac:chgData name="Alexander Raphael Holen Bjørndal" userId="bb8ae104-39df-42a4-b412-2a5ae37292a8" providerId="ADAL" clId="{0E37A1EE-583E-4258-B855-91973FD3E513}" dt="2022-06-03T19:33:33.787" v="8404" actId="478"/>
          <ac:picMkLst>
            <pc:docMk/>
            <pc:sldMk cId="3164745756" sldId="420"/>
            <ac:picMk id="3" creationId="{FF41E746-27B4-4BE5-8069-99B486906AC6}"/>
          </ac:picMkLst>
        </pc:picChg>
        <pc:picChg chg="del mod">
          <ac:chgData name="Alexander Raphael Holen Bjørndal" userId="bb8ae104-39df-42a4-b412-2a5ae37292a8" providerId="ADAL" clId="{0E37A1EE-583E-4258-B855-91973FD3E513}" dt="2022-06-03T19:08:50.474" v="7701" actId="478"/>
          <ac:picMkLst>
            <pc:docMk/>
            <pc:sldMk cId="3164745756" sldId="420"/>
            <ac:picMk id="8" creationId="{800D2031-045C-4719-B6E9-5E7DB5639924}"/>
          </ac:picMkLst>
        </pc:picChg>
        <pc:picChg chg="add mod ord">
          <ac:chgData name="Alexander Raphael Holen Bjørndal" userId="bb8ae104-39df-42a4-b412-2a5ae37292a8" providerId="ADAL" clId="{0E37A1EE-583E-4258-B855-91973FD3E513}" dt="2022-06-03T19:24:06.305" v="8254" actId="1076"/>
          <ac:picMkLst>
            <pc:docMk/>
            <pc:sldMk cId="3164745756" sldId="420"/>
            <ac:picMk id="11" creationId="{14CAD4CD-4E14-117D-98B3-D2AF67F7D656}"/>
          </ac:picMkLst>
        </pc:picChg>
        <pc:picChg chg="add mod">
          <ac:chgData name="Alexander Raphael Holen Bjørndal" userId="bb8ae104-39df-42a4-b412-2a5ae37292a8" providerId="ADAL" clId="{0E37A1EE-583E-4258-B855-91973FD3E513}" dt="2022-06-03T20:08:03.373" v="9609" actId="1076"/>
          <ac:picMkLst>
            <pc:docMk/>
            <pc:sldMk cId="3164745756" sldId="420"/>
            <ac:picMk id="48" creationId="{A84FA17C-A759-97B2-46C5-A595361AFAA7}"/>
          </ac:picMkLst>
        </pc:picChg>
      </pc:sldChg>
      <pc:sldChg chg="del">
        <pc:chgData name="Alexander Raphael Holen Bjørndal" userId="bb8ae104-39df-42a4-b412-2a5ae37292a8" providerId="ADAL" clId="{0E37A1EE-583E-4258-B855-91973FD3E513}" dt="2022-05-27T14:22:50.785" v="6664" actId="2696"/>
        <pc:sldMkLst>
          <pc:docMk/>
          <pc:sldMk cId="461890593" sldId="422"/>
        </pc:sldMkLst>
      </pc:sldChg>
      <pc:sldChg chg="addSp delSp modSp mod">
        <pc:chgData name="Alexander Raphael Holen Bjørndal" userId="bb8ae104-39df-42a4-b412-2a5ae37292a8" providerId="ADAL" clId="{0E37A1EE-583E-4258-B855-91973FD3E513}" dt="2022-06-03T21:04:07.316" v="9739" actId="1076"/>
        <pc:sldMkLst>
          <pc:docMk/>
          <pc:sldMk cId="3057204222" sldId="423"/>
        </pc:sldMkLst>
        <pc:spChg chg="mod">
          <ac:chgData name="Alexander Raphael Holen Bjørndal" userId="bb8ae104-39df-42a4-b412-2a5ae37292a8" providerId="ADAL" clId="{0E37A1EE-583E-4258-B855-91973FD3E513}" dt="2022-06-03T21:02:05.723" v="9732" actId="255"/>
          <ac:spMkLst>
            <pc:docMk/>
            <pc:sldMk cId="3057204222" sldId="423"/>
            <ac:spMk id="2" creationId="{898DB7F1-7FBE-4B46-BC68-856FF09ADEEC}"/>
          </ac:spMkLst>
        </pc:spChg>
        <pc:spChg chg="mod">
          <ac:chgData name="Alexander Raphael Holen Bjørndal" userId="bb8ae104-39df-42a4-b412-2a5ae37292a8" providerId="ADAL" clId="{0E37A1EE-583E-4258-B855-91973FD3E513}" dt="2022-06-03T21:03:55.436" v="9735" actId="1076"/>
          <ac:spMkLst>
            <pc:docMk/>
            <pc:sldMk cId="3057204222" sldId="423"/>
            <ac:spMk id="7" creationId="{CC7A6D8E-F0BC-42C1-8F27-CAD53D0891DF}"/>
          </ac:spMkLst>
        </pc:spChg>
        <pc:spChg chg="mod">
          <ac:chgData name="Alexander Raphael Holen Bjørndal" userId="bb8ae104-39df-42a4-b412-2a5ae37292a8" providerId="ADAL" clId="{0E37A1EE-583E-4258-B855-91973FD3E513}" dt="2022-06-03T21:00:46.116" v="9704" actId="14100"/>
          <ac:spMkLst>
            <pc:docMk/>
            <pc:sldMk cId="3057204222" sldId="423"/>
            <ac:spMk id="11" creationId="{6F8A93C2-B820-4786-B89A-5BDF6F6748AB}"/>
          </ac:spMkLst>
        </pc:spChg>
        <pc:spChg chg="mod">
          <ac:chgData name="Alexander Raphael Holen Bjørndal" userId="bb8ae104-39df-42a4-b412-2a5ae37292a8" providerId="ADAL" clId="{0E37A1EE-583E-4258-B855-91973FD3E513}" dt="2022-06-03T21:03:58.973" v="9736" actId="1076"/>
          <ac:spMkLst>
            <pc:docMk/>
            <pc:sldMk cId="3057204222" sldId="423"/>
            <ac:spMk id="14" creationId="{05376CD0-E449-4172-A338-01976325DCAA}"/>
          </ac:spMkLst>
        </pc:spChg>
        <pc:spChg chg="mod">
          <ac:chgData name="Alexander Raphael Holen Bjørndal" userId="bb8ae104-39df-42a4-b412-2a5ae37292a8" providerId="ADAL" clId="{0E37A1EE-583E-4258-B855-91973FD3E513}" dt="2022-06-03T20:58:11.537" v="9658" actId="20577"/>
          <ac:spMkLst>
            <pc:docMk/>
            <pc:sldMk cId="3057204222" sldId="423"/>
            <ac:spMk id="18" creationId="{919407FD-7F6F-4684-B9E7-B672A4AE05B3}"/>
          </ac:spMkLst>
        </pc:spChg>
        <pc:picChg chg="del">
          <ac:chgData name="Alexander Raphael Holen Bjørndal" userId="bb8ae104-39df-42a4-b412-2a5ae37292a8" providerId="ADAL" clId="{0E37A1EE-583E-4258-B855-91973FD3E513}" dt="2022-06-03T20:59:23.328" v="9674" actId="478"/>
          <ac:picMkLst>
            <pc:docMk/>
            <pc:sldMk cId="3057204222" sldId="423"/>
            <ac:picMk id="4" creationId="{E657DF15-6274-4981-AE41-40065D7CF388}"/>
          </ac:picMkLst>
        </pc:picChg>
        <pc:picChg chg="add mod">
          <ac:chgData name="Alexander Raphael Holen Bjørndal" userId="bb8ae104-39df-42a4-b412-2a5ae37292a8" providerId="ADAL" clId="{0E37A1EE-583E-4258-B855-91973FD3E513}" dt="2022-06-03T21:01:35.284" v="9715" actId="1076"/>
          <ac:picMkLst>
            <pc:docMk/>
            <pc:sldMk cId="3057204222" sldId="423"/>
            <ac:picMk id="5" creationId="{03F5F395-7FA1-007E-7BEB-8D4574ACB991}"/>
          </ac:picMkLst>
        </pc:picChg>
        <pc:picChg chg="del">
          <ac:chgData name="Alexander Raphael Holen Bjørndal" userId="bb8ae104-39df-42a4-b412-2a5ae37292a8" providerId="ADAL" clId="{0E37A1EE-583E-4258-B855-91973FD3E513}" dt="2022-06-03T20:59:24.395" v="9675" actId="478"/>
          <ac:picMkLst>
            <pc:docMk/>
            <pc:sldMk cId="3057204222" sldId="423"/>
            <ac:picMk id="6" creationId="{D48B51A9-C188-4F7B-B3FC-51D8241D5FA9}"/>
          </ac:picMkLst>
        </pc:picChg>
        <pc:picChg chg="add mod">
          <ac:chgData name="Alexander Raphael Holen Bjørndal" userId="bb8ae104-39df-42a4-b412-2a5ae37292a8" providerId="ADAL" clId="{0E37A1EE-583E-4258-B855-91973FD3E513}" dt="2022-06-03T21:04:07.316" v="9739" actId="1076"/>
          <ac:picMkLst>
            <pc:docMk/>
            <pc:sldMk cId="3057204222" sldId="423"/>
            <ac:picMk id="9" creationId="{531D459B-1A1C-3400-6A42-82CF8EE6E8C4}"/>
          </ac:picMkLst>
        </pc:picChg>
        <pc:picChg chg="del mod">
          <ac:chgData name="Alexander Raphael Holen Bjørndal" userId="bb8ae104-39df-42a4-b412-2a5ae37292a8" providerId="ADAL" clId="{0E37A1EE-583E-4258-B855-91973FD3E513}" dt="2022-06-03T20:59:26.416" v="9676" actId="478"/>
          <ac:picMkLst>
            <pc:docMk/>
            <pc:sldMk cId="3057204222" sldId="423"/>
            <ac:picMk id="12" creationId="{0B00098E-2638-42CA-AAFF-D019FA3AF99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1018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665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0847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5846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2511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9398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5911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2488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9298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1354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1632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993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14CAD4CD-4E14-117D-98B3-D2AF67F7D6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453" y="823198"/>
            <a:ext cx="3215609" cy="2347849"/>
          </a:xfrm>
          <a:prstGeom prst="rect">
            <a:avLst/>
          </a:prstGeom>
        </p:spPr>
      </p:pic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20F48C83-29BB-4CB4-9458-0A2132DA0C28}"/>
              </a:ext>
            </a:extLst>
          </p:cNvPr>
          <p:cNvSpPr txBox="1">
            <a:spLocks/>
          </p:cNvSpPr>
          <p:nvPr/>
        </p:nvSpPr>
        <p:spPr>
          <a:xfrm>
            <a:off x="467947" y="6104720"/>
            <a:ext cx="6065659" cy="2234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nb-NO" sz="1200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DCA2D01C-8624-986B-C5B0-15AA6C51B329}"/>
              </a:ext>
            </a:extLst>
          </p:cNvPr>
          <p:cNvSpPr/>
          <p:nvPr/>
        </p:nvSpPr>
        <p:spPr>
          <a:xfrm>
            <a:off x="4471516" y="740630"/>
            <a:ext cx="1497205" cy="3064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4A554FC-9D17-5F4A-FDED-A2B2342BD298}"/>
              </a:ext>
            </a:extLst>
          </p:cNvPr>
          <p:cNvSpPr/>
          <p:nvPr/>
        </p:nvSpPr>
        <p:spPr>
          <a:xfrm>
            <a:off x="5797899" y="1386200"/>
            <a:ext cx="527539" cy="3064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C2FEFD7-D036-616F-B1AF-6F5802A90FF5}"/>
              </a:ext>
            </a:extLst>
          </p:cNvPr>
          <p:cNvSpPr/>
          <p:nvPr/>
        </p:nvSpPr>
        <p:spPr>
          <a:xfrm>
            <a:off x="5955551" y="1338559"/>
            <a:ext cx="527540" cy="8176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0DB01216-AA63-39EE-943B-4E8ABD73F320}"/>
              </a:ext>
            </a:extLst>
          </p:cNvPr>
          <p:cNvSpPr/>
          <p:nvPr/>
        </p:nvSpPr>
        <p:spPr>
          <a:xfrm>
            <a:off x="6214194" y="2162840"/>
            <a:ext cx="465574" cy="3952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2D60881A-AE29-7883-4A12-C212F97484D5}"/>
              </a:ext>
            </a:extLst>
          </p:cNvPr>
          <p:cNvSpPr/>
          <p:nvPr/>
        </p:nvSpPr>
        <p:spPr>
          <a:xfrm>
            <a:off x="6352232" y="2756921"/>
            <a:ext cx="430830" cy="2112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9312CC56-5E1A-5620-FCD8-EB261191B794}"/>
              </a:ext>
            </a:extLst>
          </p:cNvPr>
          <p:cNvSpPr/>
          <p:nvPr/>
        </p:nvSpPr>
        <p:spPr>
          <a:xfrm>
            <a:off x="3608571" y="2365484"/>
            <a:ext cx="647612" cy="3064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9029B240-0733-8A1F-6DE6-41BF9BB88A22}"/>
              </a:ext>
            </a:extLst>
          </p:cNvPr>
          <p:cNvSpPr/>
          <p:nvPr/>
        </p:nvSpPr>
        <p:spPr>
          <a:xfrm>
            <a:off x="3832786" y="1997122"/>
            <a:ext cx="647612" cy="3064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E72424CD-0923-64E7-5208-823517E32C52}"/>
              </a:ext>
            </a:extLst>
          </p:cNvPr>
          <p:cNvSpPr/>
          <p:nvPr/>
        </p:nvSpPr>
        <p:spPr>
          <a:xfrm>
            <a:off x="4088905" y="1607372"/>
            <a:ext cx="647612" cy="3064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B9E72B3-DAB4-54BA-ACDA-177A8D8B3542}"/>
              </a:ext>
            </a:extLst>
          </p:cNvPr>
          <p:cNvSpPr/>
          <p:nvPr/>
        </p:nvSpPr>
        <p:spPr>
          <a:xfrm>
            <a:off x="4610158" y="1479883"/>
            <a:ext cx="300110" cy="1612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FE44B184-D689-4295-97FB-2CE27D8ECB3F}"/>
              </a:ext>
            </a:extLst>
          </p:cNvPr>
          <p:cNvSpPr txBox="1">
            <a:spLocks/>
          </p:cNvSpPr>
          <p:nvPr/>
        </p:nvSpPr>
        <p:spPr>
          <a:xfrm>
            <a:off x="298247" y="289268"/>
            <a:ext cx="6812249" cy="6875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2600" dirty="0"/>
              <a:t>Biomagnifisering av miljøgifter i næringskjeder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D3C8224-9D4B-3F2A-9D7C-F8741EF6B386}"/>
              </a:ext>
            </a:extLst>
          </p:cNvPr>
          <p:cNvSpPr txBox="1"/>
          <p:nvPr/>
        </p:nvSpPr>
        <p:spPr>
          <a:xfrm>
            <a:off x="4244241" y="3036107"/>
            <a:ext cx="19517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chemeClr val="accent1">
                    <a:lumMod val="75000"/>
                  </a:schemeClr>
                </a:solidFill>
              </a:rPr>
              <a:t>Næringskjede i Arktis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0941C328-6A4C-77E8-C99F-50ACA5CF4E1E}"/>
              </a:ext>
            </a:extLst>
          </p:cNvPr>
          <p:cNvSpPr/>
          <p:nvPr/>
        </p:nvSpPr>
        <p:spPr>
          <a:xfrm>
            <a:off x="3474476" y="2733846"/>
            <a:ext cx="638776" cy="3064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B3880BBA-7582-4E71-B844-200DB3F2430B}"/>
              </a:ext>
            </a:extLst>
          </p:cNvPr>
          <p:cNvSpPr txBox="1">
            <a:spLocks/>
          </p:cNvSpPr>
          <p:nvPr/>
        </p:nvSpPr>
        <p:spPr>
          <a:xfrm>
            <a:off x="417432" y="1187887"/>
            <a:ext cx="3286940" cy="2678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nb-NO" sz="1100" dirty="0" err="1"/>
              <a:t>Ein</a:t>
            </a:r>
            <a:r>
              <a:rPr lang="nb-NO" sz="1100" dirty="0"/>
              <a:t> næringskjede viser kva for </a:t>
            </a:r>
            <a:r>
              <a:rPr lang="nb-NO" sz="1100" dirty="0" err="1"/>
              <a:t>nokre</a:t>
            </a:r>
            <a:r>
              <a:rPr lang="nb-NO" sz="1100" dirty="0"/>
              <a:t> dyr som et ymse dyr og </a:t>
            </a:r>
            <a:r>
              <a:rPr lang="nb-NO" sz="1100" dirty="0" err="1"/>
              <a:t>plantar</a:t>
            </a:r>
            <a:r>
              <a:rPr lang="nb-NO" sz="1100" dirty="0"/>
              <a:t>. </a:t>
            </a:r>
            <a:r>
              <a:rPr lang="nb-NO" sz="1100" dirty="0" err="1"/>
              <a:t>Nedst</a:t>
            </a:r>
            <a:r>
              <a:rPr lang="nb-NO" sz="1100" dirty="0"/>
              <a:t> i </a:t>
            </a:r>
            <a:r>
              <a:rPr lang="nb-NO" sz="1100" dirty="0" err="1"/>
              <a:t>ein</a:t>
            </a:r>
            <a:r>
              <a:rPr lang="nb-NO" sz="1100" dirty="0"/>
              <a:t> næringskjede finn vi </a:t>
            </a:r>
            <a:r>
              <a:rPr lang="nb-NO" sz="1100" dirty="0" err="1"/>
              <a:t>produsentar</a:t>
            </a:r>
            <a:r>
              <a:rPr lang="nb-NO" sz="1100" dirty="0"/>
              <a:t>, </a:t>
            </a:r>
            <a:r>
              <a:rPr lang="nb-NO" sz="1100" dirty="0" err="1"/>
              <a:t>desse</a:t>
            </a:r>
            <a:r>
              <a:rPr lang="nb-NO" sz="1100" dirty="0"/>
              <a:t> er </a:t>
            </a:r>
            <a:r>
              <a:rPr lang="nb-NO" sz="1100" dirty="0" err="1"/>
              <a:t>plantar</a:t>
            </a:r>
            <a:r>
              <a:rPr lang="nb-NO" sz="1100" dirty="0"/>
              <a:t> som bruker fotosyntesen til å bygge opp biomasse. Denne biomassen kan </a:t>
            </a:r>
            <a:r>
              <a:rPr lang="nb-NO" sz="1100" dirty="0" err="1"/>
              <a:t>primærkonsumentar</a:t>
            </a:r>
            <a:r>
              <a:rPr lang="nb-NO" sz="1100" dirty="0"/>
              <a:t> </a:t>
            </a:r>
            <a:r>
              <a:rPr lang="nb-NO" sz="1100" dirty="0" err="1"/>
              <a:t>gjere</a:t>
            </a:r>
            <a:r>
              <a:rPr lang="nb-NO" sz="1100" dirty="0"/>
              <a:t> seg nytte av med å ete planten, bryte han ned til næringsstoff som  kan brukast til energi att, eller til å bygge biomasse. </a:t>
            </a:r>
            <a:r>
              <a:rPr lang="nb-NO" sz="1100" dirty="0" err="1"/>
              <a:t>Primærkonsumentane</a:t>
            </a:r>
            <a:r>
              <a:rPr lang="nb-NO" sz="1100" dirty="0"/>
              <a:t> klarer kun å </a:t>
            </a:r>
            <a:r>
              <a:rPr lang="nb-NO" sz="1100" dirty="0" err="1"/>
              <a:t>nyttiggjere</a:t>
            </a:r>
            <a:r>
              <a:rPr lang="nb-NO" sz="1100" dirty="0"/>
              <a:t> seg  ca. 90 % av biomassen </a:t>
            </a:r>
            <a:r>
              <a:rPr lang="nb-NO" sz="1100" dirty="0" err="1"/>
              <a:t>dei</a:t>
            </a:r>
            <a:r>
              <a:rPr lang="nb-NO" sz="1100" dirty="0"/>
              <a:t> et. I neste trinn blir primærkonsumenten eten av </a:t>
            </a:r>
            <a:r>
              <a:rPr lang="nb-NO" sz="1100" dirty="0" err="1"/>
              <a:t>ein</a:t>
            </a:r>
            <a:r>
              <a:rPr lang="nb-NO" sz="1100" dirty="0"/>
              <a:t> sekundærkonsument med same energitap som over. Slik held det fram oppover i næringskjeden. Dette fører til at </a:t>
            </a:r>
            <a:r>
              <a:rPr lang="nb-NO" sz="1100" dirty="0" err="1"/>
              <a:t>toppkonsumentane</a:t>
            </a:r>
            <a:r>
              <a:rPr lang="nb-NO" sz="1100" dirty="0"/>
              <a:t> som er </a:t>
            </a:r>
            <a:r>
              <a:rPr lang="nb-NO" sz="1100" dirty="0" err="1"/>
              <a:t>øvst</a:t>
            </a:r>
            <a:r>
              <a:rPr lang="nb-NO" sz="1100" dirty="0"/>
              <a:t> i </a:t>
            </a:r>
            <a:r>
              <a:rPr lang="nb-NO" sz="1100" dirty="0" err="1"/>
              <a:t>ein</a:t>
            </a:r>
            <a:r>
              <a:rPr lang="nb-NO" sz="1100" dirty="0"/>
              <a:t> lang næringskjede indirekte kan ete mange tonn </a:t>
            </a:r>
            <a:r>
              <a:rPr lang="nb-NO" sz="1100" dirty="0" err="1"/>
              <a:t>plantar</a:t>
            </a:r>
            <a:r>
              <a:rPr lang="nb-NO" sz="1100" dirty="0"/>
              <a:t> for å </a:t>
            </a:r>
            <a:r>
              <a:rPr lang="nb-NO" sz="1100" dirty="0" err="1"/>
              <a:t>vekse</a:t>
            </a:r>
            <a:r>
              <a:rPr lang="nb-NO" sz="1100" dirty="0"/>
              <a:t> med </a:t>
            </a:r>
            <a:r>
              <a:rPr lang="nb-NO" sz="1100" dirty="0" err="1"/>
              <a:t>nokre</a:t>
            </a:r>
            <a:r>
              <a:rPr lang="nb-NO" sz="1100" dirty="0"/>
              <a:t> få gram.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200" dirty="0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A09B8001-A636-7D98-E0AD-61226D27BBDB}"/>
              </a:ext>
            </a:extLst>
          </p:cNvPr>
          <p:cNvSpPr/>
          <p:nvPr/>
        </p:nvSpPr>
        <p:spPr>
          <a:xfrm rot="19787356">
            <a:off x="5878137" y="1497197"/>
            <a:ext cx="348326" cy="15262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3AAE468B-33EE-A95B-AF95-8FB626CB178C}"/>
              </a:ext>
            </a:extLst>
          </p:cNvPr>
          <p:cNvSpPr/>
          <p:nvPr/>
        </p:nvSpPr>
        <p:spPr>
          <a:xfrm rot="19520740">
            <a:off x="5508778" y="1510195"/>
            <a:ext cx="179349" cy="285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D4FB4BE7-BA50-CB40-DAA2-51B08BA30786}"/>
              </a:ext>
            </a:extLst>
          </p:cNvPr>
          <p:cNvSpPr/>
          <p:nvPr/>
        </p:nvSpPr>
        <p:spPr>
          <a:xfrm rot="693569">
            <a:off x="5416804" y="1477349"/>
            <a:ext cx="148996" cy="75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D2322BAD-C2AF-FBB3-038D-ACFFEF94B9DC}"/>
              </a:ext>
            </a:extLst>
          </p:cNvPr>
          <p:cNvSpPr/>
          <p:nvPr/>
        </p:nvSpPr>
        <p:spPr>
          <a:xfrm rot="21034094">
            <a:off x="5391055" y="1484077"/>
            <a:ext cx="9585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1981535E-1A23-F2EA-630C-0D5690315B15}"/>
              </a:ext>
            </a:extLst>
          </p:cNvPr>
          <p:cNvSpPr/>
          <p:nvPr/>
        </p:nvSpPr>
        <p:spPr>
          <a:xfrm>
            <a:off x="5395564" y="1447000"/>
            <a:ext cx="102364" cy="9131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96DC80B1-484C-CFA1-381F-DAFFA88951F4}"/>
              </a:ext>
            </a:extLst>
          </p:cNvPr>
          <p:cNvSpPr txBox="1"/>
          <p:nvPr/>
        </p:nvSpPr>
        <p:spPr>
          <a:xfrm>
            <a:off x="5471602" y="1321551"/>
            <a:ext cx="1454267" cy="16773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000" dirty="0"/>
              <a:t>      </a:t>
            </a:r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Toppkonsument</a:t>
            </a:r>
          </a:p>
          <a:p>
            <a:endParaRPr lang="nb-NO" sz="10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Tertiærkonsument</a:t>
            </a:r>
          </a:p>
          <a:p>
            <a:endParaRPr lang="nb-NO" sz="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      Sekundær-</a:t>
            </a:r>
          </a:p>
          <a:p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          konsument</a:t>
            </a:r>
          </a:p>
          <a:p>
            <a:endParaRPr lang="nb-NO" sz="6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               Primær-</a:t>
            </a:r>
          </a:p>
          <a:p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                  konsument</a:t>
            </a:r>
          </a:p>
          <a:p>
            <a:endParaRPr lang="nb-NO" sz="7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                       Produsent 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3A36B110-6539-61FF-A0DC-90C5E04D1C83}"/>
              </a:ext>
            </a:extLst>
          </p:cNvPr>
          <p:cNvSpPr txBox="1"/>
          <p:nvPr/>
        </p:nvSpPr>
        <p:spPr>
          <a:xfrm>
            <a:off x="3608571" y="1338559"/>
            <a:ext cx="1386311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000" dirty="0"/>
              <a:t>                 </a:t>
            </a:r>
            <a:r>
              <a:rPr lang="nb-NO" sz="1000" dirty="0" err="1">
                <a:solidFill>
                  <a:schemeClr val="accent1">
                    <a:lumMod val="75000"/>
                  </a:schemeClr>
                </a:solidFill>
              </a:rPr>
              <a:t>Spekkhoggar</a:t>
            </a:r>
            <a:endParaRPr lang="nb-NO" sz="10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nb-NO" sz="10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                                 Sel</a:t>
            </a:r>
          </a:p>
          <a:p>
            <a:endParaRPr lang="nb-NO" sz="10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                          Sild</a:t>
            </a:r>
          </a:p>
          <a:p>
            <a:endParaRPr lang="nb-NO" sz="16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                Krill</a:t>
            </a:r>
          </a:p>
          <a:p>
            <a:endParaRPr lang="nb-NO" sz="1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Plankton</a:t>
            </a:r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94796E12-C406-ECC1-4C2E-816CA8343DDA}"/>
              </a:ext>
            </a:extLst>
          </p:cNvPr>
          <p:cNvSpPr/>
          <p:nvPr/>
        </p:nvSpPr>
        <p:spPr>
          <a:xfrm>
            <a:off x="4398380" y="2162840"/>
            <a:ext cx="123136" cy="99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8" name="Bilde 47">
            <a:extLst>
              <a:ext uri="{FF2B5EF4-FFF2-40B4-BE49-F238E27FC236}">
                <a16:creationId xmlns:a16="http://schemas.microsoft.com/office/drawing/2014/main" id="{A84FA17C-A759-97B2-46C5-A595361AFA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67" y="7071255"/>
            <a:ext cx="3215609" cy="2347849"/>
          </a:xfrm>
          <a:prstGeom prst="rect">
            <a:avLst/>
          </a:prstGeom>
        </p:spPr>
      </p:pic>
      <p:sp>
        <p:nvSpPr>
          <p:cNvPr id="49" name="Rektangel 48">
            <a:extLst>
              <a:ext uri="{FF2B5EF4-FFF2-40B4-BE49-F238E27FC236}">
                <a16:creationId xmlns:a16="http://schemas.microsoft.com/office/drawing/2014/main" id="{825CB960-C451-86A8-72BF-75A6662BB8FB}"/>
              </a:ext>
            </a:extLst>
          </p:cNvPr>
          <p:cNvSpPr/>
          <p:nvPr/>
        </p:nvSpPr>
        <p:spPr>
          <a:xfrm>
            <a:off x="1157530" y="6988687"/>
            <a:ext cx="1497205" cy="3064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0" name="Rektangel 49">
            <a:extLst>
              <a:ext uri="{FF2B5EF4-FFF2-40B4-BE49-F238E27FC236}">
                <a16:creationId xmlns:a16="http://schemas.microsoft.com/office/drawing/2014/main" id="{C7D55E34-FD2A-DA65-5089-B9BB5A1A85D3}"/>
              </a:ext>
            </a:extLst>
          </p:cNvPr>
          <p:cNvSpPr/>
          <p:nvPr/>
        </p:nvSpPr>
        <p:spPr>
          <a:xfrm>
            <a:off x="2483913" y="7634257"/>
            <a:ext cx="527539" cy="3064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Rektangel 50">
            <a:extLst>
              <a:ext uri="{FF2B5EF4-FFF2-40B4-BE49-F238E27FC236}">
                <a16:creationId xmlns:a16="http://schemas.microsoft.com/office/drawing/2014/main" id="{471A23CF-3B34-DD3C-00A8-5E46747EAB1F}"/>
              </a:ext>
            </a:extLst>
          </p:cNvPr>
          <p:cNvSpPr/>
          <p:nvPr/>
        </p:nvSpPr>
        <p:spPr>
          <a:xfrm>
            <a:off x="2641565" y="7586616"/>
            <a:ext cx="527540" cy="8176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Rektangel 51">
            <a:extLst>
              <a:ext uri="{FF2B5EF4-FFF2-40B4-BE49-F238E27FC236}">
                <a16:creationId xmlns:a16="http://schemas.microsoft.com/office/drawing/2014/main" id="{742B3200-E468-3AB0-E2B1-B3EB9419CFCB}"/>
              </a:ext>
            </a:extLst>
          </p:cNvPr>
          <p:cNvSpPr/>
          <p:nvPr/>
        </p:nvSpPr>
        <p:spPr>
          <a:xfrm>
            <a:off x="2900208" y="8410897"/>
            <a:ext cx="465574" cy="3952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Rektangel 52">
            <a:extLst>
              <a:ext uri="{FF2B5EF4-FFF2-40B4-BE49-F238E27FC236}">
                <a16:creationId xmlns:a16="http://schemas.microsoft.com/office/drawing/2014/main" id="{B8121590-BD18-402E-2498-A8E09834EB12}"/>
              </a:ext>
            </a:extLst>
          </p:cNvPr>
          <p:cNvSpPr/>
          <p:nvPr/>
        </p:nvSpPr>
        <p:spPr>
          <a:xfrm>
            <a:off x="3038246" y="9004978"/>
            <a:ext cx="430830" cy="2112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4" name="Rektangel 53">
            <a:extLst>
              <a:ext uri="{FF2B5EF4-FFF2-40B4-BE49-F238E27FC236}">
                <a16:creationId xmlns:a16="http://schemas.microsoft.com/office/drawing/2014/main" id="{52C0FC57-EDC9-24F7-0711-1EB33005A50D}"/>
              </a:ext>
            </a:extLst>
          </p:cNvPr>
          <p:cNvSpPr/>
          <p:nvPr/>
        </p:nvSpPr>
        <p:spPr>
          <a:xfrm>
            <a:off x="294585" y="8613541"/>
            <a:ext cx="647612" cy="3064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55" name="Rektangel 54">
            <a:extLst>
              <a:ext uri="{FF2B5EF4-FFF2-40B4-BE49-F238E27FC236}">
                <a16:creationId xmlns:a16="http://schemas.microsoft.com/office/drawing/2014/main" id="{4ECBACFE-A3DF-F35F-B31A-2EB41F1189FD}"/>
              </a:ext>
            </a:extLst>
          </p:cNvPr>
          <p:cNvSpPr/>
          <p:nvPr/>
        </p:nvSpPr>
        <p:spPr>
          <a:xfrm>
            <a:off x="518800" y="8245179"/>
            <a:ext cx="647612" cy="3064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6" name="Rektangel 55">
            <a:extLst>
              <a:ext uri="{FF2B5EF4-FFF2-40B4-BE49-F238E27FC236}">
                <a16:creationId xmlns:a16="http://schemas.microsoft.com/office/drawing/2014/main" id="{712E04EA-306A-B8DB-6562-8D12D5F14A38}"/>
              </a:ext>
            </a:extLst>
          </p:cNvPr>
          <p:cNvSpPr/>
          <p:nvPr/>
        </p:nvSpPr>
        <p:spPr>
          <a:xfrm>
            <a:off x="774919" y="7855429"/>
            <a:ext cx="647612" cy="3064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Rektangel 56">
            <a:extLst>
              <a:ext uri="{FF2B5EF4-FFF2-40B4-BE49-F238E27FC236}">
                <a16:creationId xmlns:a16="http://schemas.microsoft.com/office/drawing/2014/main" id="{EFF8742F-32EE-AB2B-DF6C-59AEB6C27EAE}"/>
              </a:ext>
            </a:extLst>
          </p:cNvPr>
          <p:cNvSpPr/>
          <p:nvPr/>
        </p:nvSpPr>
        <p:spPr>
          <a:xfrm>
            <a:off x="1296172" y="7727940"/>
            <a:ext cx="300110" cy="1612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8" name="TekstSylinder 57">
            <a:extLst>
              <a:ext uri="{FF2B5EF4-FFF2-40B4-BE49-F238E27FC236}">
                <a16:creationId xmlns:a16="http://schemas.microsoft.com/office/drawing/2014/main" id="{0B2B5CFE-173B-5DDB-3C77-3B9142E804CB}"/>
              </a:ext>
            </a:extLst>
          </p:cNvPr>
          <p:cNvSpPr txBox="1"/>
          <p:nvPr/>
        </p:nvSpPr>
        <p:spPr>
          <a:xfrm>
            <a:off x="371753" y="9278178"/>
            <a:ext cx="309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chemeClr val="accent1">
                    <a:lumMod val="75000"/>
                  </a:schemeClr>
                </a:solidFill>
              </a:rPr>
              <a:t>Biomagnifisering i en næringskjede</a:t>
            </a:r>
          </a:p>
        </p:txBody>
      </p:sp>
      <p:sp>
        <p:nvSpPr>
          <p:cNvPr id="59" name="Rektangel 58">
            <a:extLst>
              <a:ext uri="{FF2B5EF4-FFF2-40B4-BE49-F238E27FC236}">
                <a16:creationId xmlns:a16="http://schemas.microsoft.com/office/drawing/2014/main" id="{97DF8445-1CCD-6F1E-5A6C-E1DB5BA1EA7B}"/>
              </a:ext>
            </a:extLst>
          </p:cNvPr>
          <p:cNvSpPr/>
          <p:nvPr/>
        </p:nvSpPr>
        <p:spPr>
          <a:xfrm>
            <a:off x="160490" y="8981903"/>
            <a:ext cx="638776" cy="3064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66" name="TekstSylinder 65">
            <a:extLst>
              <a:ext uri="{FF2B5EF4-FFF2-40B4-BE49-F238E27FC236}">
                <a16:creationId xmlns:a16="http://schemas.microsoft.com/office/drawing/2014/main" id="{DCBE807F-D8B7-6E63-0D44-9943595F8F1A}"/>
              </a:ext>
            </a:extLst>
          </p:cNvPr>
          <p:cNvSpPr txBox="1"/>
          <p:nvPr/>
        </p:nvSpPr>
        <p:spPr>
          <a:xfrm>
            <a:off x="294585" y="7586616"/>
            <a:ext cx="1386311" cy="166199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000" dirty="0"/>
              <a:t>                   </a:t>
            </a:r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7000 </a:t>
            </a:r>
            <a:r>
              <a:rPr lang="el-GR" sz="1000" dirty="0">
                <a:solidFill>
                  <a:schemeClr val="accent1">
                    <a:lumMod val="75000"/>
                  </a:schemeClr>
                </a:solidFill>
              </a:rPr>
              <a:t>μ</a:t>
            </a:r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g/kg</a:t>
            </a:r>
          </a:p>
          <a:p>
            <a:endParaRPr lang="nb-NO" sz="10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                  1000 </a:t>
            </a:r>
            <a:r>
              <a:rPr lang="el-GR" sz="1000" dirty="0">
                <a:solidFill>
                  <a:schemeClr val="accent1">
                    <a:lumMod val="75000"/>
                  </a:schemeClr>
                </a:solidFill>
              </a:rPr>
              <a:t>μ</a:t>
            </a:r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g/kg</a:t>
            </a:r>
          </a:p>
          <a:p>
            <a:endParaRPr lang="nb-NO" sz="1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             200 </a:t>
            </a:r>
            <a:r>
              <a:rPr lang="el-GR" sz="1000" dirty="0">
                <a:solidFill>
                  <a:schemeClr val="accent1">
                    <a:lumMod val="75000"/>
                  </a:schemeClr>
                </a:solidFill>
              </a:rPr>
              <a:t>μ</a:t>
            </a:r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g/kg</a:t>
            </a:r>
          </a:p>
          <a:p>
            <a:endParaRPr lang="nb-NO" sz="1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       50 </a:t>
            </a:r>
            <a:r>
              <a:rPr lang="el-GR" sz="1000" dirty="0">
                <a:solidFill>
                  <a:schemeClr val="accent1">
                    <a:lumMod val="75000"/>
                  </a:schemeClr>
                </a:solidFill>
              </a:rPr>
              <a:t>μ</a:t>
            </a:r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g/kg</a:t>
            </a:r>
          </a:p>
          <a:p>
            <a:endParaRPr lang="nb-NO" sz="1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10 </a:t>
            </a:r>
            <a:r>
              <a:rPr lang="el-GR" sz="1000" dirty="0">
                <a:solidFill>
                  <a:schemeClr val="accent1">
                    <a:lumMod val="75000"/>
                  </a:schemeClr>
                </a:solidFill>
              </a:rPr>
              <a:t>μ</a:t>
            </a:r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g/kg</a:t>
            </a:r>
          </a:p>
        </p:txBody>
      </p:sp>
      <p:sp>
        <p:nvSpPr>
          <p:cNvPr id="67" name="Rektangel 66">
            <a:extLst>
              <a:ext uri="{FF2B5EF4-FFF2-40B4-BE49-F238E27FC236}">
                <a16:creationId xmlns:a16="http://schemas.microsoft.com/office/drawing/2014/main" id="{A256F595-D018-12E8-AA57-262258383D74}"/>
              </a:ext>
            </a:extLst>
          </p:cNvPr>
          <p:cNvSpPr/>
          <p:nvPr/>
        </p:nvSpPr>
        <p:spPr>
          <a:xfrm>
            <a:off x="1084394" y="8410897"/>
            <a:ext cx="123136" cy="99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9" name="TekstSylinder 68">
            <a:extLst>
              <a:ext uri="{FF2B5EF4-FFF2-40B4-BE49-F238E27FC236}">
                <a16:creationId xmlns:a16="http://schemas.microsoft.com/office/drawing/2014/main" id="{1C11DB1A-125D-17A7-344D-4317BFE7CA4F}"/>
              </a:ext>
            </a:extLst>
          </p:cNvPr>
          <p:cNvSpPr txBox="1"/>
          <p:nvPr/>
        </p:nvSpPr>
        <p:spPr>
          <a:xfrm rot="3447881">
            <a:off x="1833793" y="8120766"/>
            <a:ext cx="1501902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accent1">
                    <a:lumMod val="75000"/>
                  </a:schemeClr>
                </a:solidFill>
              </a:rPr>
              <a:t>Biomagnifisering</a:t>
            </a:r>
          </a:p>
          <a:p>
            <a:endParaRPr lang="nb-NO" sz="10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nb-NO" sz="6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               </a:t>
            </a:r>
            <a:endParaRPr lang="nb-NO" sz="7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                        </a:t>
            </a:r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C7D84AF6-EA00-462B-8EBA-7644D692A1C4}"/>
              </a:ext>
            </a:extLst>
          </p:cNvPr>
          <p:cNvSpPr txBox="1">
            <a:spLocks/>
          </p:cNvSpPr>
          <p:nvPr/>
        </p:nvSpPr>
        <p:spPr>
          <a:xfrm>
            <a:off x="417431" y="3600754"/>
            <a:ext cx="6116175" cy="4398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Feitt, karbohydrat og protein blir nytta av </a:t>
            </a:r>
            <a:r>
              <a:rPr lang="nb-NO" sz="1100" dirty="0" err="1"/>
              <a:t>konsumentane</a:t>
            </a:r>
            <a:r>
              <a:rPr lang="nb-NO" sz="1100" dirty="0"/>
              <a:t> til energi eller for å </a:t>
            </a:r>
            <a:r>
              <a:rPr lang="nb-NO" sz="1100" dirty="0" err="1"/>
              <a:t>vekse</a:t>
            </a:r>
            <a:r>
              <a:rPr lang="nb-NO" sz="1100" dirty="0"/>
              <a:t>, men når </a:t>
            </a:r>
            <a:r>
              <a:rPr lang="nb-NO" sz="1100" dirty="0" err="1"/>
              <a:t>dei</a:t>
            </a:r>
            <a:r>
              <a:rPr lang="nb-NO" sz="1100" dirty="0"/>
              <a:t> et, får </a:t>
            </a:r>
            <a:r>
              <a:rPr lang="nb-NO" sz="1100" dirty="0" err="1"/>
              <a:t>dei</a:t>
            </a:r>
            <a:r>
              <a:rPr lang="nb-NO" sz="1100" dirty="0"/>
              <a:t> og i seg mineral og vitamin. </a:t>
            </a:r>
            <a:r>
              <a:rPr lang="nb-NO" sz="1100" dirty="0" err="1"/>
              <a:t>Desse</a:t>
            </a:r>
            <a:r>
              <a:rPr lang="nb-NO" sz="1100" dirty="0"/>
              <a:t> er det ofte </a:t>
            </a:r>
            <a:r>
              <a:rPr lang="nb-NO" sz="1100" dirty="0" err="1"/>
              <a:t>vanskelegare</a:t>
            </a:r>
            <a:r>
              <a:rPr lang="nb-NO" sz="1100" dirty="0"/>
              <a:t> å få nok av, og kroppen prøver så godt han kan å ta vare på </a:t>
            </a:r>
            <a:r>
              <a:rPr lang="nb-NO" sz="1100" dirty="0" err="1"/>
              <a:t>mykje</a:t>
            </a:r>
            <a:r>
              <a:rPr lang="nb-NO" sz="1100" dirty="0"/>
              <a:t> av minerala og vitamina. </a:t>
            </a:r>
            <a:r>
              <a:rPr lang="nb-NO" sz="1100" dirty="0" err="1"/>
              <a:t>Desse</a:t>
            </a:r>
            <a:r>
              <a:rPr lang="nb-NO" sz="1100" dirty="0"/>
              <a:t> trengs for å hjelpe </a:t>
            </a:r>
            <a:r>
              <a:rPr lang="nb-NO" sz="1100" dirty="0" err="1"/>
              <a:t>reaksjonar</a:t>
            </a:r>
            <a:r>
              <a:rPr lang="nb-NO" sz="1100" dirty="0"/>
              <a:t> til å skje eller bygge opp kroppen. Vitamin kan </a:t>
            </a:r>
            <a:r>
              <a:rPr lang="nb-NO" sz="1100" dirty="0" err="1"/>
              <a:t>vere</a:t>
            </a:r>
            <a:r>
              <a:rPr lang="nb-NO" sz="1100" dirty="0"/>
              <a:t> vass- eller </a:t>
            </a:r>
            <a:r>
              <a:rPr lang="nb-NO" sz="1100" dirty="0" err="1"/>
              <a:t>feittløyselege</a:t>
            </a:r>
            <a:r>
              <a:rPr lang="nb-NO" sz="1100" dirty="0"/>
              <a:t>, </a:t>
            </a:r>
            <a:r>
              <a:rPr lang="nb-NO" sz="1100" dirty="0" err="1"/>
              <a:t>dei</a:t>
            </a:r>
            <a:r>
              <a:rPr lang="nb-NO" sz="1100" dirty="0"/>
              <a:t> vassløyselege blir </a:t>
            </a:r>
            <a:r>
              <a:rPr lang="nb-NO" sz="1100" dirty="0" err="1"/>
              <a:t>skilde</a:t>
            </a:r>
            <a:r>
              <a:rPr lang="nb-NO" sz="1100" dirty="0"/>
              <a:t> ut med urinen, og </a:t>
            </a:r>
            <a:r>
              <a:rPr lang="nb-NO" sz="1100" dirty="0" err="1"/>
              <a:t>ein</a:t>
            </a:r>
            <a:r>
              <a:rPr lang="nb-NO" sz="1100" dirty="0"/>
              <a:t> treng heile tida påfyll. B- og C-vitamin er vassløyselege. Dei </a:t>
            </a:r>
            <a:r>
              <a:rPr lang="nb-NO" sz="1100" dirty="0" err="1"/>
              <a:t>feittløyselege</a:t>
            </a:r>
            <a:r>
              <a:rPr lang="nb-NO" sz="1100" dirty="0"/>
              <a:t> vitamina løyser seg i </a:t>
            </a:r>
            <a:r>
              <a:rPr lang="nb-NO" sz="1100" dirty="0" err="1"/>
              <a:t>feittvev</a:t>
            </a:r>
            <a:r>
              <a:rPr lang="nb-NO" sz="1100" dirty="0"/>
              <a:t> og blir </a:t>
            </a:r>
            <a:r>
              <a:rPr lang="nb-NO" sz="1100" dirty="0" err="1"/>
              <a:t>difor</a:t>
            </a:r>
            <a:r>
              <a:rPr lang="nb-NO" sz="1100" dirty="0"/>
              <a:t> lagra lenger enn </a:t>
            </a:r>
            <a:r>
              <a:rPr lang="nb-NO" sz="1100" dirty="0" err="1"/>
              <a:t>dei</a:t>
            </a:r>
            <a:r>
              <a:rPr lang="nb-NO" sz="1100" dirty="0"/>
              <a:t> vassløyselege. A-, D-, E- og K-vitamin er </a:t>
            </a:r>
            <a:r>
              <a:rPr lang="nb-NO" sz="1100" dirty="0" err="1"/>
              <a:t>feittløyselege</a:t>
            </a:r>
            <a:r>
              <a:rPr lang="nb-NO" sz="1100" dirty="0"/>
              <a:t>. Kalsium er </a:t>
            </a:r>
            <a:r>
              <a:rPr lang="nb-NO" sz="1100" dirty="0" err="1"/>
              <a:t>eit</a:t>
            </a:r>
            <a:r>
              <a:rPr lang="nb-NO" sz="1100" dirty="0"/>
              <a:t> mineral som er viktig for nervene, skjelettet og hjernen. I dyr finn vi kalsium som ionet Ca</a:t>
            </a:r>
            <a:r>
              <a:rPr lang="nb-NO" sz="1100" baseline="30000" dirty="0"/>
              <a:t>2+</a:t>
            </a:r>
            <a:r>
              <a:rPr lang="nb-NO" sz="1100" dirty="0"/>
              <a:t> som tyder at det </a:t>
            </a:r>
            <a:r>
              <a:rPr lang="nb-NO" sz="1100" dirty="0" err="1"/>
              <a:t>manglar</a:t>
            </a:r>
            <a:r>
              <a:rPr lang="nb-NO" sz="1100" dirty="0"/>
              <a:t> to elektron. Bly er </a:t>
            </a:r>
            <a:r>
              <a:rPr lang="nb-NO" sz="1100" dirty="0" err="1"/>
              <a:t>eit</a:t>
            </a:r>
            <a:r>
              <a:rPr lang="nb-NO" sz="1100" dirty="0"/>
              <a:t> metall som dyr </a:t>
            </a:r>
            <a:r>
              <a:rPr lang="nb-NO" sz="1100" dirty="0" err="1"/>
              <a:t>ikkje</a:t>
            </a:r>
            <a:r>
              <a:rPr lang="nb-NO" sz="1100" dirty="0"/>
              <a:t> treng </a:t>
            </a:r>
            <a:r>
              <a:rPr lang="nb-NO" sz="1100" dirty="0" err="1"/>
              <a:t>noko</a:t>
            </a:r>
            <a:r>
              <a:rPr lang="nb-NO" sz="1100" dirty="0"/>
              <a:t> av. Men det kan og </a:t>
            </a:r>
            <a:r>
              <a:rPr lang="nb-NO" sz="1100" dirty="0" err="1"/>
              <a:t>vere</a:t>
            </a:r>
            <a:r>
              <a:rPr lang="nb-NO" sz="1100" dirty="0"/>
              <a:t> på ioneformen Pb</a:t>
            </a:r>
            <a:r>
              <a:rPr lang="nb-NO" sz="1100" baseline="30000" dirty="0"/>
              <a:t>2+</a:t>
            </a:r>
            <a:r>
              <a:rPr lang="nb-NO" sz="1100" dirty="0"/>
              <a:t>, og </a:t>
            </a:r>
            <a:r>
              <a:rPr lang="nb-NO" sz="1100" dirty="0" err="1"/>
              <a:t>sidan</a:t>
            </a:r>
            <a:r>
              <a:rPr lang="nb-NO" sz="1100" dirty="0"/>
              <a:t> </a:t>
            </a:r>
            <a:r>
              <a:rPr lang="nb-NO" sz="1100" dirty="0" err="1"/>
              <a:t>dei</a:t>
            </a:r>
            <a:r>
              <a:rPr lang="nb-NO" sz="1100" dirty="0"/>
              <a:t> har same </a:t>
            </a:r>
            <a:r>
              <a:rPr lang="nb-NO" sz="1100" dirty="0" err="1"/>
              <a:t>lading</a:t>
            </a:r>
            <a:r>
              <a:rPr lang="nb-NO" sz="1100" dirty="0"/>
              <a:t>, klarer </a:t>
            </a:r>
            <a:r>
              <a:rPr lang="nb-NO" sz="1100" dirty="0" err="1"/>
              <a:t>ikkje</a:t>
            </a:r>
            <a:r>
              <a:rPr lang="nb-NO" sz="1100" dirty="0"/>
              <a:t> dyr å </a:t>
            </a:r>
            <a:r>
              <a:rPr lang="nb-NO" sz="1100" dirty="0" err="1"/>
              <a:t>skilje</a:t>
            </a:r>
            <a:r>
              <a:rPr lang="nb-NO" sz="1100" dirty="0"/>
              <a:t> </a:t>
            </a:r>
            <a:r>
              <a:rPr lang="nb-NO" sz="1100" dirty="0" err="1"/>
              <a:t>dei</a:t>
            </a:r>
            <a:r>
              <a:rPr lang="nb-NO" sz="1100" dirty="0"/>
              <a:t> to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kvarandre</a:t>
            </a:r>
            <a:r>
              <a:rPr lang="nb-NO" sz="1100" dirty="0"/>
              <a:t>. Når bly kjem inn i kroppen gjennom maten vi et, eller på andre </a:t>
            </a:r>
            <a:r>
              <a:rPr lang="nb-NO" sz="1100" dirty="0" err="1"/>
              <a:t>måtar</a:t>
            </a:r>
            <a:r>
              <a:rPr lang="nb-NO" sz="1100" dirty="0"/>
              <a:t>, kan bly prøve å ta over </a:t>
            </a:r>
            <a:r>
              <a:rPr lang="nb-NO" sz="1100" dirty="0" err="1"/>
              <a:t>oppgåvene</a:t>
            </a:r>
            <a:r>
              <a:rPr lang="nb-NO" sz="1100" dirty="0"/>
              <a:t> til kalsium i nervene, skjelettet eller hjernen. Men </a:t>
            </a:r>
            <a:r>
              <a:rPr lang="nb-NO" sz="1100" dirty="0" err="1"/>
              <a:t>sidan</a:t>
            </a:r>
            <a:r>
              <a:rPr lang="nb-NO" sz="1100" dirty="0"/>
              <a:t> bly er ganske </a:t>
            </a:r>
            <a:r>
              <a:rPr lang="nb-NO" sz="1100" dirty="0" err="1"/>
              <a:t>mykje</a:t>
            </a:r>
            <a:r>
              <a:rPr lang="nb-NO" sz="1100" dirty="0"/>
              <a:t> større enn kalsium og har litt andre </a:t>
            </a:r>
            <a:r>
              <a:rPr lang="nb-NO" sz="1100" dirty="0" err="1"/>
              <a:t>eigenskapar</a:t>
            </a:r>
            <a:r>
              <a:rPr lang="nb-NO" sz="1100" dirty="0"/>
              <a:t>, vil det heller øydelegge enn hjelpe til. Dersom </a:t>
            </a:r>
            <a:r>
              <a:rPr lang="nb-NO" sz="1100" dirty="0" err="1"/>
              <a:t>eit</a:t>
            </a:r>
            <a:r>
              <a:rPr lang="nb-NO" sz="1100" dirty="0"/>
              <a:t> dyr får høge nok </a:t>
            </a:r>
            <a:r>
              <a:rPr lang="nb-NO" sz="1100" dirty="0" err="1"/>
              <a:t>dosar</a:t>
            </a:r>
            <a:r>
              <a:rPr lang="nb-NO" sz="1100" dirty="0"/>
              <a:t> av bly, kan det føre til </a:t>
            </a:r>
            <a:r>
              <a:rPr lang="nb-NO" sz="1100" dirty="0" err="1"/>
              <a:t>alvorlege</a:t>
            </a:r>
            <a:r>
              <a:rPr lang="nb-NO" sz="1100" dirty="0"/>
              <a:t> </a:t>
            </a:r>
            <a:r>
              <a:rPr lang="nb-NO" sz="1100" dirty="0" err="1"/>
              <a:t>nerveskadar</a:t>
            </a:r>
            <a:r>
              <a:rPr lang="nb-NO" sz="1100" dirty="0"/>
              <a:t>, sakte vekst av skjelettet, sinnssjukdom og i </a:t>
            </a:r>
            <a:r>
              <a:rPr lang="nb-NO" sz="1100" dirty="0" err="1"/>
              <a:t>ytste</a:t>
            </a:r>
            <a:r>
              <a:rPr lang="nb-NO" sz="1100" dirty="0"/>
              <a:t> konsekvens død.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Når </a:t>
            </a:r>
            <a:r>
              <a:rPr lang="nb-NO" sz="1100" dirty="0" err="1"/>
              <a:t>ein</a:t>
            </a:r>
            <a:r>
              <a:rPr lang="nb-NO" sz="1100" dirty="0"/>
              <a:t> konsument et </a:t>
            </a:r>
            <a:r>
              <a:rPr lang="nb-NO" sz="1100" dirty="0" err="1"/>
              <a:t>ein</a:t>
            </a:r>
            <a:r>
              <a:rPr lang="nb-NO" sz="1100" dirty="0"/>
              <a:t> produsent eller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annan</a:t>
            </a:r>
            <a:r>
              <a:rPr lang="nb-NO" sz="1100" dirty="0"/>
              <a:t> konsument, får han med seg alle miljøgiftene som er lagra i dyret/planten han et. Miljøgifter er </a:t>
            </a:r>
            <a:r>
              <a:rPr lang="nb-NO" sz="1100" dirty="0" err="1"/>
              <a:t>vanskelege</a:t>
            </a:r>
            <a:r>
              <a:rPr lang="nb-NO" sz="1100" dirty="0"/>
              <a:t> eller </a:t>
            </a:r>
            <a:r>
              <a:rPr lang="nb-NO" sz="1100" dirty="0" err="1"/>
              <a:t>umoglege</a:t>
            </a:r>
            <a:r>
              <a:rPr lang="nb-NO" sz="1100" dirty="0"/>
              <a:t> for dyr å bryte ned </a:t>
            </a:r>
            <a:r>
              <a:rPr lang="nb-NO" sz="1100" dirty="0" err="1"/>
              <a:t>sidan</a:t>
            </a:r>
            <a:r>
              <a:rPr lang="nb-NO" sz="1100" dirty="0"/>
              <a:t> det </a:t>
            </a:r>
            <a:r>
              <a:rPr lang="nb-NO" sz="1100" dirty="0" err="1"/>
              <a:t>ikkje</a:t>
            </a:r>
            <a:r>
              <a:rPr lang="nb-NO" sz="1100" dirty="0"/>
              <a:t> er </a:t>
            </a:r>
            <a:r>
              <a:rPr lang="nb-NO" sz="1100" dirty="0" err="1"/>
              <a:t>nokre</a:t>
            </a:r>
            <a:r>
              <a:rPr lang="nb-NO" sz="1100" dirty="0"/>
              <a:t> enzym som bryt </a:t>
            </a:r>
            <a:r>
              <a:rPr lang="nb-NO" sz="1100" dirty="0" err="1"/>
              <a:t>dei</a:t>
            </a:r>
            <a:r>
              <a:rPr lang="nb-NO" sz="1100" dirty="0"/>
              <a:t> ned i kroppen. Dei </a:t>
            </a:r>
            <a:r>
              <a:rPr lang="nb-NO" sz="1100" dirty="0" err="1"/>
              <a:t>feittløyselege</a:t>
            </a:r>
            <a:r>
              <a:rPr lang="nb-NO" sz="1100" dirty="0"/>
              <a:t> miljøgiftene er </a:t>
            </a:r>
            <a:r>
              <a:rPr lang="nb-NO" sz="1100" dirty="0" err="1"/>
              <a:t>farlegast</a:t>
            </a:r>
            <a:r>
              <a:rPr lang="nb-NO" sz="1100" dirty="0"/>
              <a:t> siden </a:t>
            </a:r>
            <a:r>
              <a:rPr lang="nb-NO" sz="1100" dirty="0" err="1"/>
              <a:t>dei</a:t>
            </a:r>
            <a:r>
              <a:rPr lang="nb-NO" sz="1100" dirty="0"/>
              <a:t> blir lagra i </a:t>
            </a:r>
            <a:r>
              <a:rPr lang="nb-NO" sz="1100" dirty="0" err="1"/>
              <a:t>feittvev</a:t>
            </a:r>
            <a:r>
              <a:rPr lang="nb-NO" sz="1100" dirty="0"/>
              <a:t>. De vassløyselege miljøgiftene kan kroppen kvitte seg med gjennom urinen. Mesteparten av miljøgiftene vil bli lagra til dyret </a:t>
            </a:r>
            <a:r>
              <a:rPr lang="nb-NO" sz="1100" dirty="0" err="1"/>
              <a:t>døyr</a:t>
            </a:r>
            <a:r>
              <a:rPr lang="nb-NO" sz="1100" dirty="0"/>
              <a:t> eller blir ete av neste dyr i næringskjeden. Slik held det fram  </a:t>
            </a:r>
            <a:r>
              <a:rPr lang="nb-NO" sz="1100" dirty="0" err="1"/>
              <a:t>vidare</a:t>
            </a:r>
            <a:r>
              <a:rPr lang="nb-NO" sz="1100" dirty="0"/>
              <a:t> oppover i næringskjeden. </a:t>
            </a:r>
            <a:r>
              <a:rPr lang="nb-NO" sz="1100" dirty="0" err="1"/>
              <a:t>Sidan</a:t>
            </a:r>
            <a:r>
              <a:rPr lang="nb-NO" sz="1100" dirty="0"/>
              <a:t> dyra må ete mange gonger si eiga vekt for å overleve, og miljøgiftene </a:t>
            </a:r>
            <a:r>
              <a:rPr lang="nb-NO" sz="1100" dirty="0" err="1"/>
              <a:t>ikkje</a:t>
            </a:r>
            <a:r>
              <a:rPr lang="nb-NO" sz="1100" dirty="0"/>
              <a:t> blir </a:t>
            </a:r>
            <a:r>
              <a:rPr lang="nb-NO" sz="1100" dirty="0" err="1"/>
              <a:t>nedbrotne</a:t>
            </a:r>
            <a:r>
              <a:rPr lang="nb-NO" sz="1100" dirty="0"/>
              <a:t>, vil det bli ei opphoping av miljøgifter oppover i næringskjeden. Vi seier at vi har </a:t>
            </a:r>
            <a:r>
              <a:rPr lang="nb-NO" sz="1100" dirty="0" err="1"/>
              <a:t>ein</a:t>
            </a:r>
            <a:r>
              <a:rPr lang="nb-NO" sz="1100" dirty="0"/>
              <a:t> biomagnifisering som er ei </a:t>
            </a:r>
            <a:r>
              <a:rPr lang="nb-NO" sz="1100" dirty="0" err="1"/>
              <a:t>auke</a:t>
            </a:r>
            <a:r>
              <a:rPr lang="nb-NO" sz="1100" dirty="0"/>
              <a:t> i konsentrasjonen av ei miljøgift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eit</a:t>
            </a:r>
            <a:r>
              <a:rPr lang="nb-NO" sz="1100" dirty="0"/>
              <a:t> nivå i næringskjeden til det neste.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919D0623-7B6D-4823-832B-4AB6F112AEB3}"/>
              </a:ext>
            </a:extLst>
          </p:cNvPr>
          <p:cNvSpPr txBox="1">
            <a:spLocks/>
          </p:cNvSpPr>
          <p:nvPr/>
        </p:nvSpPr>
        <p:spPr>
          <a:xfrm>
            <a:off x="3394459" y="7071255"/>
            <a:ext cx="3182815" cy="24562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nb-NO" sz="1100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nb-NO" sz="1100" dirty="0"/>
              <a:t>På </a:t>
            </a:r>
            <a:r>
              <a:rPr lang="nb-NO" sz="1100" dirty="0" err="1"/>
              <a:t>biletet</a:t>
            </a:r>
            <a:r>
              <a:rPr lang="nb-NO" sz="1100" dirty="0"/>
              <a:t> ved sida av ser vi </a:t>
            </a:r>
            <a:r>
              <a:rPr lang="nb-NO" sz="1100" dirty="0" err="1"/>
              <a:t>eit</a:t>
            </a:r>
            <a:r>
              <a:rPr lang="nb-NO" sz="1100" dirty="0"/>
              <a:t> døme på korleis 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nb-NO" sz="1100" dirty="0"/>
              <a:t>miljøgifter blir </a:t>
            </a:r>
            <a:r>
              <a:rPr lang="nb-NO" sz="1100" dirty="0" err="1"/>
              <a:t>biomagnifiserte</a:t>
            </a:r>
            <a:r>
              <a:rPr lang="nb-NO" sz="1100" dirty="0"/>
              <a:t> oppover i </a:t>
            </a:r>
            <a:r>
              <a:rPr lang="nb-NO" sz="1100" dirty="0" err="1"/>
              <a:t>ein</a:t>
            </a:r>
            <a:r>
              <a:rPr lang="nb-NO" sz="1100" dirty="0"/>
              <a:t> næringskjede. </a:t>
            </a:r>
            <a:r>
              <a:rPr lang="nb-NO" sz="1100" dirty="0" err="1"/>
              <a:t>Nedst</a:t>
            </a:r>
            <a:r>
              <a:rPr lang="nb-NO" sz="1100" dirty="0"/>
              <a:t> ser vi plankton som har 10 </a:t>
            </a:r>
            <a:r>
              <a:rPr lang="el-GR" sz="1100" dirty="0"/>
              <a:t>μ</a:t>
            </a:r>
            <a:r>
              <a:rPr lang="nb-NO" sz="1100" dirty="0"/>
              <a:t>g (mikrogram) miljøgifter per kilo, krill et plankton og har 50 </a:t>
            </a:r>
            <a:r>
              <a:rPr lang="el-GR" sz="1100" dirty="0"/>
              <a:t>μ</a:t>
            </a:r>
            <a:r>
              <a:rPr lang="nb-NO" sz="1100" dirty="0"/>
              <a:t>g miljøgifter per kilo. Sild et krill og </a:t>
            </a:r>
            <a:r>
              <a:rPr lang="nb-NO" sz="1100" dirty="0" err="1"/>
              <a:t>endar</a:t>
            </a:r>
            <a:r>
              <a:rPr lang="nb-NO" sz="1100" dirty="0"/>
              <a:t> opp med 200</a:t>
            </a:r>
            <a:r>
              <a:rPr lang="el-GR" sz="1100" dirty="0"/>
              <a:t> μ</a:t>
            </a:r>
            <a:r>
              <a:rPr lang="nb-NO" sz="1100" dirty="0"/>
              <a:t>g miljøgifter per kilo, sel et sild og </a:t>
            </a:r>
            <a:r>
              <a:rPr lang="nb-NO" sz="1100" dirty="0" err="1"/>
              <a:t>mengda</a:t>
            </a:r>
            <a:r>
              <a:rPr lang="nb-NO" sz="1100" dirty="0"/>
              <a:t> miljøgifter </a:t>
            </a:r>
            <a:r>
              <a:rPr lang="nb-NO" sz="1100" dirty="0" err="1"/>
              <a:t>magnifiserast</a:t>
            </a:r>
            <a:r>
              <a:rPr lang="nb-NO" sz="1100" dirty="0"/>
              <a:t> til 1000 </a:t>
            </a:r>
            <a:r>
              <a:rPr lang="el-GR" sz="1100" dirty="0"/>
              <a:t>μ</a:t>
            </a:r>
            <a:r>
              <a:rPr lang="nb-NO" sz="1100" dirty="0"/>
              <a:t>g per kilo.  Til sist et </a:t>
            </a:r>
            <a:r>
              <a:rPr lang="nb-NO" sz="1100" dirty="0" err="1"/>
              <a:t>spekkhoggaren</a:t>
            </a:r>
            <a:r>
              <a:rPr lang="nb-NO" sz="1100" dirty="0"/>
              <a:t> sel og får då 7000</a:t>
            </a:r>
            <a:r>
              <a:rPr lang="el-GR" sz="1100" dirty="0"/>
              <a:t> μ</a:t>
            </a:r>
            <a:r>
              <a:rPr lang="nb-NO" sz="1100" dirty="0"/>
              <a:t>g miljøgifter per kilo. Dette er </a:t>
            </a:r>
            <a:r>
              <a:rPr lang="nb-NO" sz="1100" dirty="0" err="1"/>
              <a:t>ein</a:t>
            </a:r>
            <a:r>
              <a:rPr lang="nb-NO" sz="1100" dirty="0"/>
              <a:t> av </a:t>
            </a:r>
            <a:r>
              <a:rPr lang="nb-NO" sz="1100" dirty="0" err="1"/>
              <a:t>grunnane</a:t>
            </a:r>
            <a:r>
              <a:rPr lang="nb-NO" sz="1100" dirty="0"/>
              <a:t> til at vi menneske til </a:t>
            </a:r>
            <a:r>
              <a:rPr lang="nb-NO" sz="1100" dirty="0" err="1"/>
              <a:t>vanleg</a:t>
            </a:r>
            <a:r>
              <a:rPr lang="nb-NO" sz="1100" dirty="0"/>
              <a:t> </a:t>
            </a:r>
            <a:r>
              <a:rPr lang="nb-NO" sz="1100" dirty="0" err="1"/>
              <a:t>ikkje</a:t>
            </a:r>
            <a:r>
              <a:rPr lang="nb-NO" sz="1100" dirty="0"/>
              <a:t> et </a:t>
            </a:r>
            <a:r>
              <a:rPr lang="nb-NO" sz="1100" dirty="0" err="1"/>
              <a:t>spekkhoggarar</a:t>
            </a:r>
            <a:r>
              <a:rPr lang="nb-NO" sz="1100" dirty="0"/>
              <a:t> og andre </a:t>
            </a:r>
            <a:r>
              <a:rPr lang="nb-NO" sz="1100" dirty="0" err="1"/>
              <a:t>toppkonsumentar</a:t>
            </a:r>
            <a:r>
              <a:rPr lang="nb-NO" sz="1100" dirty="0"/>
              <a:t>. Miljøgiftene ville blitt </a:t>
            </a:r>
            <a:r>
              <a:rPr lang="nb-NO" sz="1100" dirty="0" err="1"/>
              <a:t>magnifiserte</a:t>
            </a:r>
            <a:r>
              <a:rPr lang="nb-NO" sz="1100" dirty="0"/>
              <a:t> ennå </a:t>
            </a:r>
            <a:r>
              <a:rPr lang="nb-NO" sz="1100" dirty="0" err="1"/>
              <a:t>ein</a:t>
            </a:r>
            <a:r>
              <a:rPr lang="nb-NO" sz="1100" dirty="0"/>
              <a:t> gong, og vi kunne fått </a:t>
            </a:r>
            <a:r>
              <a:rPr lang="nb-NO" sz="1100" dirty="0" err="1"/>
              <a:t>alvorlege</a:t>
            </a:r>
            <a:r>
              <a:rPr lang="nb-NO" sz="1100" dirty="0"/>
              <a:t> helseplager etter å spist </a:t>
            </a:r>
            <a:r>
              <a:rPr lang="nb-NO" sz="1100" dirty="0" err="1"/>
              <a:t>nokre</a:t>
            </a:r>
            <a:r>
              <a:rPr lang="nb-NO" sz="1100" dirty="0"/>
              <a:t> få måltid med </a:t>
            </a:r>
            <a:r>
              <a:rPr lang="nb-NO" sz="1100" dirty="0" err="1"/>
              <a:t>spekkhoggarkjøt</a:t>
            </a:r>
            <a:r>
              <a:rPr lang="nb-NO" sz="1100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164745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>
            <a:extLst>
              <a:ext uri="{FF2B5EF4-FFF2-40B4-BE49-F238E27FC236}">
                <a16:creationId xmlns:a16="http://schemas.microsoft.com/office/drawing/2014/main" id="{CC7A6D8E-F0BC-42C1-8F27-CAD53D0891DF}"/>
              </a:ext>
            </a:extLst>
          </p:cNvPr>
          <p:cNvSpPr txBox="1"/>
          <p:nvPr/>
        </p:nvSpPr>
        <p:spPr>
          <a:xfrm>
            <a:off x="403661" y="3402576"/>
            <a:ext cx="2925348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100" dirty="0"/>
          </a:p>
          <a:p>
            <a:r>
              <a:rPr lang="nb-NO" sz="1100" b="1" dirty="0"/>
              <a:t>Fase 3:</a:t>
            </a:r>
            <a:r>
              <a:rPr lang="nb-NO" sz="1100" dirty="0"/>
              <a:t> Når du føler at du har all informasjonen du treng, og veit korleis du vil at modellen din kan sjå ut, kan du ta til å bygge modellen. </a:t>
            </a:r>
          </a:p>
          <a:p>
            <a:endParaRPr lang="nb-NO" sz="1100" dirty="0"/>
          </a:p>
          <a:p>
            <a:r>
              <a:rPr lang="nb-NO" sz="1100" b="1" dirty="0"/>
              <a:t>Fase 4: </a:t>
            </a:r>
            <a:r>
              <a:rPr lang="nb-NO" sz="1100" dirty="0"/>
              <a:t>Prøv å forklare modellen til deg </a:t>
            </a:r>
            <a:r>
              <a:rPr lang="nb-NO" sz="1100" dirty="0" err="1"/>
              <a:t>sjølv</a:t>
            </a:r>
            <a:r>
              <a:rPr lang="nb-NO" sz="1100" dirty="0"/>
              <a:t> eller </a:t>
            </a:r>
            <a:r>
              <a:rPr lang="nb-NO" sz="1100" dirty="0" err="1"/>
              <a:t>nokon</a:t>
            </a:r>
            <a:r>
              <a:rPr lang="nb-NO" sz="1100" dirty="0"/>
              <a:t> andre. Sjå om det er </a:t>
            </a:r>
            <a:r>
              <a:rPr lang="nb-NO" sz="1100" dirty="0" err="1"/>
              <a:t>noko</a:t>
            </a:r>
            <a:r>
              <a:rPr lang="nb-NO" sz="1100" dirty="0"/>
              <a:t> som blir </a:t>
            </a:r>
            <a:r>
              <a:rPr lang="nb-NO" sz="1100" dirty="0" err="1"/>
              <a:t>uklårt</a:t>
            </a:r>
            <a:r>
              <a:rPr lang="nb-NO" sz="1100" dirty="0"/>
              <a:t> eller </a:t>
            </a:r>
            <a:r>
              <a:rPr lang="nb-NO" sz="1100" dirty="0" err="1"/>
              <a:t>noko</a:t>
            </a:r>
            <a:r>
              <a:rPr lang="nb-NO" sz="1100" dirty="0"/>
              <a:t> du burde endre. </a:t>
            </a:r>
          </a:p>
          <a:p>
            <a:endParaRPr lang="nb-NO" sz="1100" dirty="0"/>
          </a:p>
          <a:p>
            <a:r>
              <a:rPr lang="nb-NO" sz="1100" b="1" dirty="0"/>
              <a:t>Fase 5:</a:t>
            </a:r>
            <a:r>
              <a:rPr lang="nb-NO" sz="1100" dirty="0"/>
              <a:t> Forstod </a:t>
            </a:r>
            <a:r>
              <a:rPr lang="nb-NO" sz="1100" dirty="0" err="1"/>
              <a:t>dei</a:t>
            </a:r>
            <a:r>
              <a:rPr lang="nb-NO" sz="1100" dirty="0"/>
              <a:t> som du forklarte modellen din til, det du hadde tenkt å vise fram? Sammenlikn modellen din med </a:t>
            </a:r>
            <a:r>
              <a:rPr lang="nb-NO" sz="1100" dirty="0" err="1"/>
              <a:t>dei</a:t>
            </a:r>
            <a:r>
              <a:rPr lang="nb-NO" sz="1100" dirty="0"/>
              <a:t> andre sine </a:t>
            </a:r>
            <a:r>
              <a:rPr lang="nb-NO" sz="1100" dirty="0" err="1"/>
              <a:t>modellar</a:t>
            </a:r>
            <a:r>
              <a:rPr lang="nb-NO" sz="1100" dirty="0"/>
              <a:t>. Kva var </a:t>
            </a:r>
            <a:r>
              <a:rPr lang="nb-NO" sz="1100" dirty="0" err="1"/>
              <a:t>tydeleg</a:t>
            </a:r>
            <a:r>
              <a:rPr lang="nb-NO" sz="1100" dirty="0"/>
              <a:t> og </a:t>
            </a:r>
            <a:r>
              <a:rPr lang="nb-NO" sz="1100" dirty="0" err="1"/>
              <a:t>utydeleg</a:t>
            </a:r>
            <a:r>
              <a:rPr lang="nb-NO" sz="1100" dirty="0"/>
              <a:t> i </a:t>
            </a:r>
            <a:r>
              <a:rPr lang="nb-NO" sz="1100" dirty="0" err="1"/>
              <a:t>dei</a:t>
            </a:r>
            <a:r>
              <a:rPr lang="nb-NO" sz="1100" dirty="0"/>
              <a:t> ulike </a:t>
            </a:r>
            <a:r>
              <a:rPr lang="nb-NO" sz="1100" dirty="0" err="1"/>
              <a:t>modellane</a:t>
            </a:r>
            <a:r>
              <a:rPr lang="nb-NO" sz="1100" dirty="0"/>
              <a:t>?</a:t>
            </a:r>
          </a:p>
          <a:p>
            <a:endParaRPr lang="nb-NO" sz="1100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98DB7F1-7FBE-4B46-BC68-856FF09AD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40" y="127324"/>
            <a:ext cx="6496335" cy="1251000"/>
          </a:xfrm>
        </p:spPr>
        <p:txBody>
          <a:bodyPr>
            <a:normAutofit/>
          </a:bodyPr>
          <a:lstStyle/>
          <a:p>
            <a:r>
              <a:rPr lang="nb-NO" sz="2500" dirty="0"/>
              <a:t>Lag </a:t>
            </a:r>
            <a:r>
              <a:rPr lang="nb-NO" sz="2500" dirty="0" err="1"/>
              <a:t>ein</a:t>
            </a:r>
            <a:r>
              <a:rPr lang="nb-NO" sz="2500" dirty="0"/>
              <a:t> modell av biomagnifisering av miljøgifter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919407FD-7F6F-4684-B9E7-B672A4AE05B3}"/>
              </a:ext>
            </a:extLst>
          </p:cNvPr>
          <p:cNvSpPr txBox="1"/>
          <p:nvPr/>
        </p:nvSpPr>
        <p:spPr>
          <a:xfrm>
            <a:off x="599739" y="1378324"/>
            <a:ext cx="571993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endParaRPr lang="nb-NO" sz="1100" b="1" dirty="0"/>
          </a:p>
          <a:p>
            <a:r>
              <a:rPr lang="nb-NO" sz="1100" dirty="0"/>
              <a:t>Bruk </a:t>
            </a:r>
            <a:r>
              <a:rPr lang="nb-NO" sz="1100" dirty="0" err="1"/>
              <a:t>micro:bit</a:t>
            </a:r>
            <a:r>
              <a:rPr lang="nb-NO" sz="1100" dirty="0"/>
              <a:t> og anna utstyr til å bygge </a:t>
            </a:r>
            <a:r>
              <a:rPr lang="nb-NO" sz="1100" dirty="0" err="1"/>
              <a:t>ein</a:t>
            </a:r>
            <a:r>
              <a:rPr lang="nb-NO" sz="1100" dirty="0"/>
              <a:t> modell som viser korleis biomagnifisering av miljøgifter skjer i </a:t>
            </a:r>
            <a:r>
              <a:rPr lang="nb-NO" sz="1100" dirty="0" err="1"/>
              <a:t>ein</a:t>
            </a:r>
            <a:r>
              <a:rPr lang="nb-NO" sz="1100" dirty="0"/>
              <a:t> næringskjede.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6F8A93C2-B820-4786-B89A-5BDF6F6748AB}"/>
              </a:ext>
            </a:extLst>
          </p:cNvPr>
          <p:cNvSpPr txBox="1"/>
          <p:nvPr/>
        </p:nvSpPr>
        <p:spPr>
          <a:xfrm>
            <a:off x="403662" y="2372320"/>
            <a:ext cx="57199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1: </a:t>
            </a:r>
            <a:r>
              <a:rPr lang="nb-NO" sz="1100" dirty="0"/>
              <a:t>Finn informasjon og inspirasjon til å lage </a:t>
            </a:r>
            <a:r>
              <a:rPr lang="nb-NO" sz="1100" dirty="0" err="1"/>
              <a:t>ein</a:t>
            </a:r>
            <a:r>
              <a:rPr lang="nb-NO" sz="1100" dirty="0"/>
              <a:t> fysisk modell av </a:t>
            </a:r>
            <a:r>
              <a:rPr lang="nb-NO" sz="1100" dirty="0" err="1"/>
              <a:t>ein</a:t>
            </a:r>
            <a:r>
              <a:rPr lang="nb-NO" sz="1100" dirty="0"/>
              <a:t> næringskjede. </a:t>
            </a:r>
          </a:p>
          <a:p>
            <a:endParaRPr lang="nb-NO" sz="1100" dirty="0"/>
          </a:p>
          <a:p>
            <a:r>
              <a:rPr lang="nb-NO" sz="1100" b="1" dirty="0"/>
              <a:t>Fase 2:</a:t>
            </a:r>
            <a:r>
              <a:rPr lang="nb-NO" sz="1100" dirty="0"/>
              <a:t> Planlegg bygginga av modellen din. Du skal bruke minst </a:t>
            </a:r>
            <a:r>
              <a:rPr lang="nb-NO" sz="1100" dirty="0" err="1"/>
              <a:t>éin</a:t>
            </a:r>
            <a:r>
              <a:rPr lang="nb-NO" sz="1100" dirty="0"/>
              <a:t> </a:t>
            </a:r>
            <a:r>
              <a:rPr lang="nb-NO" sz="1100" dirty="0" err="1"/>
              <a:t>micro:bit</a:t>
            </a:r>
            <a:r>
              <a:rPr lang="nb-NO" sz="1100" dirty="0"/>
              <a:t>, og modellen kan elles </a:t>
            </a:r>
            <a:r>
              <a:rPr lang="nb-NO" sz="1100" dirty="0" err="1"/>
              <a:t>vere</a:t>
            </a:r>
            <a:r>
              <a:rPr lang="nb-NO" sz="1100" dirty="0"/>
              <a:t> laga av papp, papir, garn, tråd, </a:t>
            </a:r>
            <a:r>
              <a:rPr lang="nb-NO" sz="1100" dirty="0" err="1"/>
              <a:t>strikkar</a:t>
            </a:r>
            <a:r>
              <a:rPr lang="nb-NO" sz="1100" dirty="0"/>
              <a:t>, tape, </a:t>
            </a:r>
            <a:r>
              <a:rPr lang="nb-NO" sz="1100" dirty="0" err="1"/>
              <a:t>pappkoppar</a:t>
            </a:r>
            <a:r>
              <a:rPr lang="nb-NO" sz="1100" dirty="0"/>
              <a:t> og andre ting de har. Hugs at du skal få med magnifisering av miljøgifter i næringskjeden du ser for deg. Korleis kan du få til det? Du kan </a:t>
            </a:r>
            <a:r>
              <a:rPr lang="nb-NO" sz="1100" dirty="0" err="1"/>
              <a:t>sjølv</a:t>
            </a:r>
            <a:r>
              <a:rPr lang="nb-NO" sz="1100" dirty="0"/>
              <a:t> velge kva for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delar</a:t>
            </a:r>
            <a:r>
              <a:rPr lang="nb-NO" sz="1100" dirty="0"/>
              <a:t> av det du </a:t>
            </a:r>
            <a:r>
              <a:rPr lang="nb-NO" sz="1100" dirty="0" err="1"/>
              <a:t>fann</a:t>
            </a:r>
            <a:r>
              <a:rPr lang="nb-NO" sz="1100" dirty="0"/>
              <a:t> ut, modellen din skal vise. 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05376CD0-E449-4172-A338-01976325DCAA}"/>
              </a:ext>
            </a:extLst>
          </p:cNvPr>
          <p:cNvSpPr txBox="1"/>
          <p:nvPr/>
        </p:nvSpPr>
        <p:spPr>
          <a:xfrm>
            <a:off x="403661" y="5652987"/>
            <a:ext cx="605067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100" b="1" dirty="0"/>
          </a:p>
          <a:p>
            <a:r>
              <a:rPr lang="nb-NO" sz="1100" b="1" dirty="0"/>
              <a:t>Fase 6: </a:t>
            </a:r>
            <a:r>
              <a:rPr lang="nb-NO" sz="1100" dirty="0"/>
              <a:t>Hopp tilbake til </a:t>
            </a:r>
            <a:r>
              <a:rPr lang="nb-NO" sz="1100" dirty="0" err="1"/>
              <a:t>tidlegare</a:t>
            </a:r>
            <a:r>
              <a:rPr lang="nb-NO" sz="1100" dirty="0"/>
              <a:t> punkt for å få </a:t>
            </a:r>
            <a:r>
              <a:rPr lang="nb-NO" sz="1100" dirty="0" err="1"/>
              <a:t>ein</a:t>
            </a:r>
            <a:r>
              <a:rPr lang="nb-NO" sz="1100" dirty="0"/>
              <a:t> best </a:t>
            </a:r>
            <a:r>
              <a:rPr lang="nb-NO" sz="1100" dirty="0" err="1"/>
              <a:t>mogleg</a:t>
            </a:r>
            <a:r>
              <a:rPr lang="nb-NO" sz="1100" dirty="0"/>
              <a:t> modell. Klarer du å vise </a:t>
            </a:r>
            <a:r>
              <a:rPr lang="nb-NO" sz="1100" dirty="0" err="1"/>
              <a:t>fleire</a:t>
            </a:r>
            <a:r>
              <a:rPr lang="nb-NO" sz="1100" dirty="0"/>
              <a:t> ulike sider av det du </a:t>
            </a:r>
            <a:r>
              <a:rPr lang="nb-NO" sz="1100" dirty="0" err="1"/>
              <a:t>fann</a:t>
            </a:r>
            <a:r>
              <a:rPr lang="nb-NO" sz="1100" dirty="0"/>
              <a:t> ut eller har lese om, i modellen din? Går det an å </a:t>
            </a:r>
            <a:r>
              <a:rPr lang="nb-NO" sz="1100" dirty="0" err="1"/>
              <a:t>setje</a:t>
            </a:r>
            <a:r>
              <a:rPr lang="nb-NO" sz="1100" dirty="0"/>
              <a:t> </a:t>
            </a:r>
            <a:r>
              <a:rPr lang="nb-NO" sz="1100" dirty="0" err="1"/>
              <a:t>saman</a:t>
            </a:r>
            <a:r>
              <a:rPr lang="nb-NO" sz="1100" dirty="0"/>
              <a:t> </a:t>
            </a:r>
            <a:r>
              <a:rPr lang="nb-NO" sz="1100" dirty="0" err="1"/>
              <a:t>fleire</a:t>
            </a:r>
            <a:r>
              <a:rPr lang="nb-NO" sz="1100" dirty="0"/>
              <a:t> av </a:t>
            </a:r>
            <a:r>
              <a:rPr lang="nb-NO" sz="1100" dirty="0" err="1"/>
              <a:t>modellane</a:t>
            </a:r>
            <a:r>
              <a:rPr lang="nb-NO" sz="1100" dirty="0"/>
              <a:t> for å vise </a:t>
            </a:r>
            <a:r>
              <a:rPr lang="nb-NO" sz="1100" dirty="0" err="1"/>
              <a:t>fleire</a:t>
            </a:r>
            <a:r>
              <a:rPr lang="nb-NO" sz="1100" dirty="0"/>
              <a:t> ting på </a:t>
            </a:r>
            <a:r>
              <a:rPr lang="nb-NO" sz="1100" dirty="0" err="1"/>
              <a:t>ein</a:t>
            </a:r>
            <a:r>
              <a:rPr lang="nb-NO" sz="1100" dirty="0"/>
              <a:t> gong?</a:t>
            </a:r>
          </a:p>
          <a:p>
            <a:endParaRPr lang="nb-NO" sz="1100" dirty="0"/>
          </a:p>
          <a:p>
            <a:r>
              <a:rPr lang="nb-NO" sz="1100" b="1" dirty="0"/>
              <a:t>Fase 7: </a:t>
            </a:r>
            <a:r>
              <a:rPr lang="nb-NO" sz="1100" dirty="0"/>
              <a:t>Forklar den nye og endra modellen din til </a:t>
            </a:r>
            <a:r>
              <a:rPr lang="nb-NO" sz="1100" dirty="0" err="1"/>
              <a:t>nokon</a:t>
            </a:r>
            <a:r>
              <a:rPr lang="nb-NO" sz="1100" dirty="0"/>
              <a:t> andre. Forstod </a:t>
            </a:r>
            <a:r>
              <a:rPr lang="nb-NO" sz="1100" dirty="0" err="1"/>
              <a:t>dei</a:t>
            </a:r>
            <a:r>
              <a:rPr lang="nb-NO" sz="1100" dirty="0"/>
              <a:t> det betre nå? </a:t>
            </a:r>
            <a:r>
              <a:rPr lang="nb-NO" sz="1100" dirty="0" err="1"/>
              <a:t>Fekk</a:t>
            </a:r>
            <a:r>
              <a:rPr lang="nb-NO" sz="1100" dirty="0"/>
              <a:t> du med andre element i den nye modellen din? Film modellen din </a:t>
            </a:r>
            <a:r>
              <a:rPr lang="nb-NO" sz="1100" dirty="0" err="1"/>
              <a:t>medan</a:t>
            </a:r>
            <a:r>
              <a:rPr lang="nb-NO" sz="1100" dirty="0"/>
              <a:t> du forklarer </a:t>
            </a:r>
            <a:r>
              <a:rPr lang="nb-NO" sz="1100"/>
              <a:t>kva han </a:t>
            </a:r>
            <a:r>
              <a:rPr lang="nb-NO" sz="1100" dirty="0"/>
              <a:t>viser.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3F5F395-7FA1-007E-7BEB-8D4574ACB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009" y="3752948"/>
            <a:ext cx="2990663" cy="1991781"/>
          </a:xfrm>
          <a:prstGeom prst="rect">
            <a:avLst/>
          </a:prstGeom>
        </p:spPr>
      </p:pic>
      <p:pic>
        <p:nvPicPr>
          <p:cNvPr id="9" name="Bilde 8" descr="Et bilde som inneholder utklipp&#10;&#10;Automatisk generert beskrivelse">
            <a:extLst>
              <a:ext uri="{FF2B5EF4-FFF2-40B4-BE49-F238E27FC236}">
                <a16:creationId xmlns:a16="http://schemas.microsoft.com/office/drawing/2014/main" id="{531D459B-1A1C-3400-6A42-82CF8EE6E8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668" y="6930260"/>
            <a:ext cx="3934682" cy="275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204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11090</TotalTime>
  <Words>1089</Words>
  <Application>Microsoft Office PowerPoint</Application>
  <PresentationFormat>A4 Paper (210x297 mm)</PresentationFormat>
  <Paragraphs>59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 Presentation</vt:lpstr>
      <vt:lpstr>Lag ein modell av biomagnifisering av miljøgifter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Ellen Egeland Flø</dc:creator>
  <cp:lastModifiedBy>Anders Martin Helle</cp:lastModifiedBy>
  <cp:revision>22</cp:revision>
  <dcterms:created xsi:type="dcterms:W3CDTF">2020-08-21T09:36:52Z</dcterms:created>
  <dcterms:modified xsi:type="dcterms:W3CDTF">2022-09-27T16:32:13Z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96f5184-95c9-4497-b4c5-49bcf01b7f74_Enabled">
    <vt:lpwstr>true</vt:lpwstr>
  </property>
  <property fmtid="{D5CDD505-2E9C-101B-9397-08002B2CF9AE}" pid="3" name="MSIP_Label_696f5184-95c9-4497-b4c5-49bcf01b7f74_SetDate">
    <vt:lpwstr>2020-08-25T11:42:11Z</vt:lpwstr>
  </property>
  <property fmtid="{D5CDD505-2E9C-101B-9397-08002B2CF9AE}" pid="4" name="MSIP_Label_696f5184-95c9-4497-b4c5-49bcf01b7f74_Method">
    <vt:lpwstr>Standard</vt:lpwstr>
  </property>
  <property fmtid="{D5CDD505-2E9C-101B-9397-08002B2CF9AE}" pid="5" name="MSIP_Label_696f5184-95c9-4497-b4c5-49bcf01b7f74_Name">
    <vt:lpwstr>Intern</vt:lpwstr>
  </property>
  <property fmtid="{D5CDD505-2E9C-101B-9397-08002B2CF9AE}" pid="6" name="MSIP_Label_696f5184-95c9-4497-b4c5-49bcf01b7f74_SiteId">
    <vt:lpwstr>3d50ddd4-00a1-4ab7-9788-decf14a8728f</vt:lpwstr>
  </property>
  <property fmtid="{D5CDD505-2E9C-101B-9397-08002B2CF9AE}" pid="7" name="MSIP_Label_696f5184-95c9-4497-b4c5-49bcf01b7f74_ActionId">
    <vt:lpwstr>3e1dd092-abef-4d58-a953-bd39a5be82a3</vt:lpwstr>
  </property>
  <property fmtid="{D5CDD505-2E9C-101B-9397-08002B2CF9AE}" pid="8" name="MSIP_Label_696f5184-95c9-4497-b4c5-49bcf01b7f74_ContentBits">
    <vt:lpwstr>0</vt:lpwstr>
  </property>
</Properties>
</file>