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6D0BF0-A6A5-4BE7-9FA4-156B33A3B264}" v="7" dt="2022-08-15T18:38:4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1372" y="-2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BF6D0BF0-A6A5-4BE7-9FA4-156B33A3B264}"/>
    <pc:docChg chg="custSel addSld delSld modSld">
      <pc:chgData name="Ellen Egeland Flø" userId="bb6505ce92b5abf7" providerId="LiveId" clId="{BF6D0BF0-A6A5-4BE7-9FA4-156B33A3B264}" dt="2022-08-15T18:39:46.386" v="81" actId="1076"/>
      <pc:docMkLst>
        <pc:docMk/>
      </pc:docMkLst>
      <pc:sldChg chg="del">
        <pc:chgData name="Ellen Egeland Flø" userId="bb6505ce92b5abf7" providerId="LiveId" clId="{BF6D0BF0-A6A5-4BE7-9FA4-156B33A3B264}" dt="2022-06-12T14:25:24.993" v="1" actId="47"/>
        <pc:sldMkLst>
          <pc:docMk/>
          <pc:sldMk cId="3882400404" sldId="256"/>
        </pc:sldMkLst>
      </pc:sldChg>
      <pc:sldChg chg="addSp modSp add mod">
        <pc:chgData name="Ellen Egeland Flø" userId="bb6505ce92b5abf7" providerId="LiveId" clId="{BF6D0BF0-A6A5-4BE7-9FA4-156B33A3B264}" dt="2022-08-15T18:39:46.386" v="81" actId="1076"/>
        <pc:sldMkLst>
          <pc:docMk/>
          <pc:sldMk cId="3334420565" sldId="595"/>
        </pc:sldMkLst>
        <pc:spChg chg="mod">
          <ac:chgData name="Ellen Egeland Flø" userId="bb6505ce92b5abf7" providerId="LiveId" clId="{BF6D0BF0-A6A5-4BE7-9FA4-156B33A3B264}" dt="2022-08-15T18:38:17.356" v="4" actId="207"/>
          <ac:spMkLst>
            <pc:docMk/>
            <pc:sldMk cId="3334420565" sldId="595"/>
            <ac:spMk id="3" creationId="{A4750943-667A-29DB-7040-73616BCEEC7C}"/>
          </ac:spMkLst>
        </pc:spChg>
        <pc:spChg chg="add mod">
          <ac:chgData name="Ellen Egeland Flø" userId="bb6505ce92b5abf7" providerId="LiveId" clId="{BF6D0BF0-A6A5-4BE7-9FA4-156B33A3B264}" dt="2022-08-15T18:38:39.521" v="8" actId="1076"/>
          <ac:spMkLst>
            <pc:docMk/>
            <pc:sldMk cId="3334420565" sldId="595"/>
            <ac:spMk id="5" creationId="{0A9F469A-C162-CDD0-E72E-10FAF03D1DB6}"/>
          </ac:spMkLst>
        </pc:spChg>
        <pc:spChg chg="add mod">
          <ac:chgData name="Ellen Egeland Flø" userId="bb6505ce92b5abf7" providerId="LiveId" clId="{BF6D0BF0-A6A5-4BE7-9FA4-156B33A3B264}" dt="2022-08-15T18:39:46.386" v="81" actId="1076"/>
          <ac:spMkLst>
            <pc:docMk/>
            <pc:sldMk cId="3334420565" sldId="595"/>
            <ac:spMk id="6" creationId="{22763B1A-6545-7550-6A3F-3B9826BEEE26}"/>
          </ac:spMkLst>
        </pc:spChg>
        <pc:picChg chg="add mod">
          <ac:chgData name="Ellen Egeland Flø" userId="bb6505ce92b5abf7" providerId="LiveId" clId="{BF6D0BF0-A6A5-4BE7-9FA4-156B33A3B264}" dt="2022-08-15T18:38:30.672" v="6" actId="1076"/>
          <ac:picMkLst>
            <pc:docMk/>
            <pc:sldMk cId="3334420565" sldId="595"/>
            <ac:picMk id="1025" creationId="{BC7256ED-5EB3-8BE5-FCBB-4FD243D2BD3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180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72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01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810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02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954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68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76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574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06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41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81E1-B3BA-4294-B87E-A08EC23C7D7E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6EFF0-8B7E-4586-AF9E-CA15166EA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44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5524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430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1: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planlegge og gjennomføre forsøk, analysere data og trekke konklusjoner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vurdere, bruke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lage modeller til å beskrive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forutsi fysiske fenomener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forstå sammenhenger mellom krefter, bevegelse og energi, og bruke dem til å gjøre beregninger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bruke numeriske metoder og programmering til å modellere og utforske bevegelse i situasjoner der akselerasjonen ikke er konstant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utforske hvordan energi kan gå fra en form til en annen, og vurdere energikvalitet og virkningsgrad i slike overganger</a:t>
            </a:r>
          </a:p>
          <a:p>
            <a:endParaRPr lang="nb-NO" sz="1100" b="1" dirty="0"/>
          </a:p>
          <a:p>
            <a:r>
              <a:rPr lang="nb-NO" sz="1100" b="1" dirty="0"/>
              <a:t>Matematikk R1: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planlegge og gjennomføre et selvstendig arbeid med reelle datasett knyttet til naturvitenskapelige temaer og forhold, og analysere og presentere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funn</a:t>
            </a:r>
            <a:endParaRPr lang="nb-NO" sz="1100" dirty="0"/>
          </a:p>
          <a:p>
            <a:endParaRPr lang="nb-NO" sz="1100" dirty="0"/>
          </a:p>
          <a:p>
            <a:r>
              <a:rPr lang="nb-NO" sz="1100" b="1" dirty="0"/>
              <a:t>Matematikk S1: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uttrykke egne resonnementer ved hjelp av matematiske begreper og symbolspråk</a:t>
            </a:r>
            <a:endParaRPr lang="nb-NO" sz="1100" dirty="0"/>
          </a:p>
          <a:p>
            <a:pPr>
              <a:buSzPts val="1000"/>
              <a:tabLst>
                <a:tab pos="457200" algn="l"/>
              </a:tabLst>
            </a:pPr>
            <a:endParaRPr lang="nb-NO" sz="11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Trillebil (lekebil)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tape, avispapir, aluminiumsfolie (byggematerialer) ++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4750943-667A-29DB-7040-73616BCEEC7C}"/>
              </a:ext>
            </a:extLst>
          </p:cNvPr>
          <p:cNvSpPr txBox="1"/>
          <p:nvPr/>
        </p:nvSpPr>
        <p:spPr>
          <a:xfrm>
            <a:off x="471487" y="5672380"/>
            <a:ext cx="3905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A9F469A-C162-CDD0-E72E-10FAF03D1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5977377"/>
            <a:ext cx="2892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Modellering av fart – ikke-konstant akselerasjon</a:t>
            </a:r>
            <a:endParaRPr kumimoji="0" lang="nb-NO" altLang="nb-NO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C7256ED-5EB3-8BE5-FCBB-4FD243D2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3" y="6282375"/>
            <a:ext cx="217170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2763B1A-6545-7550-6A3F-3B9826BEEE26}"/>
              </a:ext>
            </a:extLst>
          </p:cNvPr>
          <p:cNvSpPr txBox="1"/>
          <p:nvPr/>
        </p:nvSpPr>
        <p:spPr>
          <a:xfrm>
            <a:off x="471487" y="9065391"/>
            <a:ext cx="3336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latin typeface="Calibri (Brødtekst)"/>
              </a:rPr>
              <a:t>Der a[i] er elementene i lista med de målte akselerasjonsverdiene.</a:t>
            </a:r>
          </a:p>
        </p:txBody>
      </p:sp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167</Words>
  <Application>Microsoft Office PowerPoint</Application>
  <PresentationFormat>A4 (210 x 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(Brødtekst)</vt:lpstr>
      <vt:lpstr>Calibri Light</vt:lpstr>
      <vt:lpstr>Office-tema</vt:lpstr>
      <vt:lpstr>Lærerveiledning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2022-06-12T14:24:44Z</dcterms:created>
  <dcterms:modified xsi:type="dcterms:W3CDTF">2022-08-15T18:39:47Z</dcterms:modified>
</cp:coreProperties>
</file>