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444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605172-6DD9-4E98-B662-C90F3B92522E}" v="2" dt="2022-06-12T14:19:09.6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83" d="100"/>
          <a:sy n="83" d="100"/>
        </p:scale>
        <p:origin x="1416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len Egeland Flø" userId="bb6505ce92b5abf7" providerId="LiveId" clId="{DC605172-6DD9-4E98-B662-C90F3B92522E}"/>
    <pc:docChg chg="addSld delSld modSld">
      <pc:chgData name="Ellen Egeland Flø" userId="bb6505ce92b5abf7" providerId="LiveId" clId="{DC605172-6DD9-4E98-B662-C90F3B92522E}" dt="2022-06-12T14:19:09.615" v="4"/>
      <pc:docMkLst>
        <pc:docMk/>
      </pc:docMkLst>
      <pc:sldChg chg="add del">
        <pc:chgData name="Ellen Egeland Flø" userId="bb6505ce92b5abf7" providerId="LiveId" clId="{DC605172-6DD9-4E98-B662-C90F3B92522E}" dt="2022-06-12T14:16:55.994" v="3" actId="47"/>
        <pc:sldMkLst>
          <pc:docMk/>
          <pc:sldMk cId="1736478933" sldId="257"/>
        </pc:sldMkLst>
      </pc:sldChg>
      <pc:sldChg chg="add del">
        <pc:chgData name="Ellen Egeland Flø" userId="bb6505ce92b5abf7" providerId="LiveId" clId="{DC605172-6DD9-4E98-B662-C90F3B92522E}" dt="2022-06-12T14:16:55.370" v="2" actId="47"/>
        <pc:sldMkLst>
          <pc:docMk/>
          <pc:sldMk cId="483235074" sldId="258"/>
        </pc:sldMkLst>
      </pc:sldChg>
      <pc:sldChg chg="add del">
        <pc:chgData name="Ellen Egeland Flø" userId="bb6505ce92b5abf7" providerId="LiveId" clId="{DC605172-6DD9-4E98-B662-C90F3B92522E}" dt="2022-06-12T14:19:09.615" v="4"/>
        <pc:sldMkLst>
          <pc:docMk/>
          <pc:sldMk cId="2338164274" sldId="44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875C6-1ECD-4D37-B9E3-96CBEC4AB677}" type="datetimeFigureOut">
              <a:rPr lang="nb-NO" smtClean="0"/>
              <a:t>12.06.2022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5B6D1-8A66-42D3-8095-C2191FBA24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0393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875C6-1ECD-4D37-B9E3-96CBEC4AB677}" type="datetimeFigureOut">
              <a:rPr lang="nb-NO" smtClean="0"/>
              <a:t>12.06.2022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5B6D1-8A66-42D3-8095-C2191FBA24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34224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875C6-1ECD-4D37-B9E3-96CBEC4AB677}" type="datetimeFigureOut">
              <a:rPr lang="nb-NO" smtClean="0"/>
              <a:t>12.06.2022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5B6D1-8A66-42D3-8095-C2191FBA24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9985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875C6-1ECD-4D37-B9E3-96CBEC4AB677}" type="datetimeFigureOut">
              <a:rPr lang="nb-NO" smtClean="0"/>
              <a:t>12.06.2022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5B6D1-8A66-42D3-8095-C2191FBA24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7478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875C6-1ECD-4D37-B9E3-96CBEC4AB677}" type="datetimeFigureOut">
              <a:rPr lang="nb-NO" smtClean="0"/>
              <a:t>12.06.2022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5B6D1-8A66-42D3-8095-C2191FBA24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19629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875C6-1ECD-4D37-B9E3-96CBEC4AB677}" type="datetimeFigureOut">
              <a:rPr lang="nb-NO" smtClean="0"/>
              <a:t>12.06.2022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5B6D1-8A66-42D3-8095-C2191FBA24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666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875C6-1ECD-4D37-B9E3-96CBEC4AB677}" type="datetimeFigureOut">
              <a:rPr lang="nb-NO" smtClean="0"/>
              <a:t>12.06.2022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5B6D1-8A66-42D3-8095-C2191FBA24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0565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875C6-1ECD-4D37-B9E3-96CBEC4AB677}" type="datetimeFigureOut">
              <a:rPr lang="nb-NO" smtClean="0"/>
              <a:t>12.06.2022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5B6D1-8A66-42D3-8095-C2191FBA24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7518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875C6-1ECD-4D37-B9E3-96CBEC4AB677}" type="datetimeFigureOut">
              <a:rPr lang="nb-NO" smtClean="0"/>
              <a:t>12.06.2022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5B6D1-8A66-42D3-8095-C2191FBA24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0756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875C6-1ECD-4D37-B9E3-96CBEC4AB677}" type="datetimeFigureOut">
              <a:rPr lang="nb-NO" smtClean="0"/>
              <a:t>12.06.2022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5B6D1-8A66-42D3-8095-C2191FBA24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1535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875C6-1ECD-4D37-B9E3-96CBEC4AB677}" type="datetimeFigureOut">
              <a:rPr lang="nb-NO" smtClean="0"/>
              <a:t>12.06.2022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5B6D1-8A66-42D3-8095-C2191FBA24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0105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2875C6-1ECD-4D37-B9E3-96CBEC4AB677}" type="datetimeFigureOut">
              <a:rPr lang="nb-NO" smtClean="0"/>
              <a:t>12.06.2022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A5B6D1-8A66-42D3-8095-C2191FBA24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6679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776742B-0205-4ACB-AB6E-96B8DEE05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197200"/>
            <a:ext cx="5915025" cy="1043771"/>
          </a:xfrm>
        </p:spPr>
        <p:txBody>
          <a:bodyPr>
            <a:normAutofit/>
          </a:bodyPr>
          <a:lstStyle/>
          <a:p>
            <a:r>
              <a:rPr lang="nb-NO" dirty="0"/>
              <a:t>Lærerveiledning</a:t>
            </a:r>
          </a:p>
        </p:txBody>
      </p:sp>
      <p:sp>
        <p:nvSpPr>
          <p:cNvPr id="25" name="Plassholder for lysbildenummer 24">
            <a:extLst>
              <a:ext uri="{FF2B5EF4-FFF2-40B4-BE49-F238E27FC236}">
                <a16:creationId xmlns:a16="http://schemas.microsoft.com/office/drawing/2014/main" id="{CA606A8C-7DCB-464A-A9B0-7E40D5ECF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515DD-B8E4-4B7B-A8F2-176E23339DAD}" type="slidenum">
              <a:rPr lang="nb-NO" smtClean="0"/>
              <a:t>1</a:t>
            </a:fld>
            <a:endParaRPr lang="nb-NO"/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ED39B606-204E-4149-9B79-AB30D3C43F31}"/>
              </a:ext>
            </a:extLst>
          </p:cNvPr>
          <p:cNvSpPr/>
          <p:nvPr/>
        </p:nvSpPr>
        <p:spPr>
          <a:xfrm>
            <a:off x="471487" y="1300920"/>
            <a:ext cx="5915025" cy="3587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Kompetansemål</a:t>
            </a:r>
          </a:p>
          <a:p>
            <a:pPr>
              <a:buSzPts val="1000"/>
              <a:tabLst>
                <a:tab pos="457200" algn="l"/>
              </a:tabLst>
            </a:pPr>
            <a:endParaRPr lang="nn-NO" sz="110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buSzPts val="1000"/>
              <a:tabLst>
                <a:tab pos="457200" algn="l"/>
              </a:tabLst>
            </a:pPr>
            <a:r>
              <a:rPr lang="nn-NO" sz="1100" dirty="0">
                <a:latin typeface="Calibri" panose="020F0502020204030204" pitchFamily="34" charset="0"/>
                <a:ea typeface="Times New Roman" panose="02020603050405020304" pitchFamily="18" charset="0"/>
              </a:rPr>
              <a:t>Naturfag:</a:t>
            </a:r>
          </a:p>
          <a:p>
            <a:pPr marL="17145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vurdere og lage programmer som modellerer naturfaglige fenomener</a:t>
            </a:r>
          </a:p>
          <a:p>
            <a:pPr marL="17145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utforske og gjøre rede for sammenhenger mellom kjemiske bindinger og egenskaper til ulike stoffer</a:t>
            </a:r>
          </a:p>
          <a:p>
            <a:pPr lvl="0">
              <a:buSzPts val="1000"/>
              <a:tabLst>
                <a:tab pos="457200" algn="l"/>
              </a:tabLst>
            </a:pPr>
            <a:endParaRPr lang="nb-NO" sz="1100" dirty="0">
              <a:latin typeface="+mn-lt"/>
            </a:endParaRPr>
          </a:p>
          <a:p>
            <a:pPr lvl="0"/>
            <a:r>
              <a:rPr lang="nb-NO" sz="1100" dirty="0">
                <a:latin typeface="+mn-lt"/>
              </a:rPr>
              <a:t>Matematikk 1T: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formulere og løse problemer ved hjelp av algoritmisk tenkning, ulike problemløsingsstrategier, digitale verktøy og programmering</a:t>
            </a:r>
            <a:endParaRPr lang="nb-NO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SzPts val="1000"/>
              <a:tabLst>
                <a:tab pos="457200" algn="l"/>
              </a:tabLst>
            </a:pPr>
            <a:endParaRPr lang="nb-NO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Materialer: </a:t>
            </a:r>
          </a:p>
          <a:p>
            <a:pPr marL="171450" lvl="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Micro:bit med batteripakke, LED-pære/</a:t>
            </a:r>
            <a:r>
              <a:rPr lang="nb-NO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buzzer</a:t>
            </a:r>
            <a:r>
              <a:rPr 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og motstander</a:t>
            </a:r>
          </a:p>
          <a:p>
            <a:pPr marL="171450" lvl="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Papp, limpistol, saks, tape, avispapir, aluminiumsfolie ++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TIPS!</a:t>
            </a:r>
            <a:r>
              <a:rPr 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Tanken er at elevene kan bruke aluminiumsfolie som leder, som brytes når døra åpnes, og da bryter kretsen. Denne oppgaven kan løses på andre måter også, så det er fint å ikke forklare denne løsningen før elevene har fått tenkt grundig på egen hånd.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7A3D40A4-D92B-BD23-16D7-E974376B03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908" y="7073355"/>
            <a:ext cx="2400240" cy="1119237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553C85A9-68AA-2D59-E52B-096273FAAA3A}"/>
              </a:ext>
            </a:extLst>
          </p:cNvPr>
          <p:cNvSpPr txBox="1"/>
          <p:nvPr/>
        </p:nvSpPr>
        <p:spPr>
          <a:xfrm>
            <a:off x="636740" y="5438381"/>
            <a:ext cx="52578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Løsningsforslag programmering</a:t>
            </a:r>
          </a:p>
          <a:p>
            <a:endParaRPr lang="nb-NO" sz="400" dirty="0"/>
          </a:p>
          <a:p>
            <a:r>
              <a:rPr lang="nb-NO" sz="1100" dirty="0"/>
              <a:t>Her er det antatt at micro:biten er koblet opp med aluminiumsfolie og en liten motstand fra 3V til P0, og en motstand og en LED-pære i serie mellom P1 og GND. Da må micro:biten monteres slik at aluminiumsfolien brytes når døra åpnes, for da brytes kretsen, og det kommer ingen spenning eller strøm til P0. Da vil micro:biten sende et signal ut på P1, slik at det går strøm i kretsen gjennom LED-pæra, og den lyser. Det går fint an å bruke en </a:t>
            </a:r>
            <a:r>
              <a:rPr lang="nb-NO" sz="1100" dirty="0" err="1"/>
              <a:t>buzzer</a:t>
            </a:r>
            <a:r>
              <a:rPr lang="nb-NO" sz="1100" dirty="0"/>
              <a:t> i stedet for en LED-pære, elle noe annet som kan varsle om innbruddet.</a:t>
            </a:r>
          </a:p>
        </p:txBody>
      </p:sp>
    </p:spTree>
    <p:extLst>
      <p:ext uri="{BB962C8B-B14F-4D97-AF65-F5344CB8AC3E}">
        <p14:creationId xmlns:p14="http://schemas.microsoft.com/office/powerpoint/2010/main" val="23381642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</TotalTime>
  <Words>238</Words>
  <Application>Microsoft Office PowerPoint</Application>
  <PresentationFormat>A4 (210 x 297 mm)</PresentationFormat>
  <Paragraphs>20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Office-tema</vt:lpstr>
      <vt:lpstr>Lærerveiledning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Opplegg 1: Varme og varmeledning</dc:title>
  <dc:creator>Ellen Egeland Flø</dc:creator>
  <cp:lastModifiedBy>Ellen Egeland Flø</cp:lastModifiedBy>
  <cp:revision>5</cp:revision>
  <dcterms:created xsi:type="dcterms:W3CDTF">2022-06-12T14:08:00Z</dcterms:created>
  <dcterms:modified xsi:type="dcterms:W3CDTF">2022-06-12T14:19:12Z</dcterms:modified>
</cp:coreProperties>
</file>