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74" r:id="rId2"/>
    <p:sldId id="553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18897C-C24D-4228-8DED-78B9AF368761}" v="2" dt="2022-06-12T14:20:55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6318897C-C24D-4228-8DED-78B9AF368761}"/>
    <pc:docChg chg="addSld delSld modSld">
      <pc:chgData name="Ellen Egeland Flø" userId="bb6505ce92b5abf7" providerId="LiveId" clId="{6318897C-C24D-4228-8DED-78B9AF368761}" dt="2022-06-12T14:20:55.013" v="5"/>
      <pc:docMkLst>
        <pc:docMk/>
      </pc:docMkLst>
      <pc:sldChg chg="add del">
        <pc:chgData name="Ellen Egeland Flø" userId="bb6505ce92b5abf7" providerId="LiveId" clId="{6318897C-C24D-4228-8DED-78B9AF368761}" dt="2022-06-12T14:20:53.111" v="2" actId="47"/>
        <pc:sldMkLst>
          <pc:docMk/>
          <pc:sldMk cId="2937068892" sldId="261"/>
        </pc:sldMkLst>
      </pc:sldChg>
      <pc:sldChg chg="add del">
        <pc:chgData name="Ellen Egeland Flø" userId="bb6505ce92b5abf7" providerId="LiveId" clId="{6318897C-C24D-4228-8DED-78B9AF368761}" dt="2022-06-12T14:20:53.989" v="4" actId="47"/>
        <pc:sldMkLst>
          <pc:docMk/>
          <pc:sldMk cId="3273273424" sldId="406"/>
        </pc:sldMkLst>
      </pc:sldChg>
      <pc:sldChg chg="add del">
        <pc:chgData name="Ellen Egeland Flø" userId="bb6505ce92b5abf7" providerId="LiveId" clId="{6318897C-C24D-4228-8DED-78B9AF368761}" dt="2022-06-12T14:20:53.621" v="3" actId="47"/>
        <pc:sldMkLst>
          <pc:docMk/>
          <pc:sldMk cId="124298720" sldId="519"/>
        </pc:sldMkLst>
      </pc:sldChg>
      <pc:sldChg chg="add del">
        <pc:chgData name="Ellen Egeland Flø" userId="bb6505ce92b5abf7" providerId="LiveId" clId="{6318897C-C24D-4228-8DED-78B9AF368761}" dt="2022-06-12T14:20:55.013" v="5"/>
        <pc:sldMkLst>
          <pc:docMk/>
          <pc:sldMk cId="292413498" sldId="553"/>
        </pc:sldMkLst>
      </pc:sldChg>
      <pc:sldChg chg="add del">
        <pc:chgData name="Ellen Egeland Flø" userId="bb6505ce92b5abf7" providerId="LiveId" clId="{6318897C-C24D-4228-8DED-78B9AF368761}" dt="2022-06-12T14:20:55.013" v="5"/>
        <pc:sldMkLst>
          <pc:docMk/>
          <pc:sldMk cId="1374776696" sldId="5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393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4224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98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747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962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66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56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751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075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1535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10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667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76D536-3236-46CE-AA14-13ADE48AD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6" y="350424"/>
            <a:ext cx="5915025" cy="773515"/>
          </a:xfrm>
        </p:spPr>
        <p:txBody>
          <a:bodyPr>
            <a:normAutofit/>
          </a:bodyPr>
          <a:lstStyle/>
          <a:p>
            <a:r>
              <a:rPr lang="nb-NO" sz="3600" dirty="0"/>
              <a:t>Opplegg 3 – Arv og evolusjon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F2E11C1-9F7B-41A1-80B1-A8DDCC324A19}"/>
              </a:ext>
            </a:extLst>
          </p:cNvPr>
          <p:cNvSpPr/>
          <p:nvPr/>
        </p:nvSpPr>
        <p:spPr>
          <a:xfrm>
            <a:off x="471487" y="1300920"/>
            <a:ext cx="5915025" cy="6812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Kompetansemål</a:t>
            </a:r>
          </a:p>
          <a:p>
            <a:pPr>
              <a:buSzPts val="1000"/>
              <a:tabLst>
                <a:tab pos="457200" algn="l"/>
              </a:tabLst>
            </a:pPr>
            <a:endParaRPr lang="nn-NO" sz="1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nn-NO" sz="1100" dirty="0">
                <a:latin typeface="Calibri" panose="020F0502020204030204" pitchFamily="34" charset="0"/>
                <a:ea typeface="Times New Roman" panose="02020603050405020304" pitchFamily="18" charset="0"/>
              </a:rPr>
              <a:t>Naturfag: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utforske en selvvalgt naturfaglig problemstilling, presentere funn og argumentere for valg av metoder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risikovurdere egne forsøk og håndtere avfallet fra disse på en forsvarlig måte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drøfte hvordan utvikling av naturvitenskapelige hypoteser, modeller og teorier bidrar til at vi kan forstå</a:t>
            </a:r>
            <a:r>
              <a:rPr lang="nb-NO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og forklare verden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vurdere og lage programmer som modellerer naturfaglige fenomener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gjøre rede for hvordan klimaendringer påvirker evolusjon, utbredelse av arter og biologisk mangfold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beskrive DNA og hvordan egenskaper arves, og gjøre rede for hvordan arv er en forutsetning for evolusjon</a:t>
            </a:r>
          </a:p>
          <a:p>
            <a:pPr lvl="0">
              <a:buSzPts val="1000"/>
              <a:tabLst>
                <a:tab pos="457200" algn="l"/>
              </a:tabLst>
            </a:pPr>
            <a:endParaRPr lang="nb-NO" sz="1100" dirty="0">
              <a:latin typeface="+mn-lt"/>
            </a:endParaRPr>
          </a:p>
          <a:p>
            <a:pPr lvl="0"/>
            <a:r>
              <a:rPr lang="nb-NO" sz="1100" dirty="0">
                <a:latin typeface="+mn-lt"/>
              </a:rPr>
              <a:t>Matematikk 1T: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formulere og løse problemer ved hjelp av algoritmisk tenkning, ulike problemløsingsstrategier, digitale verktøy og programmering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identifisere variable størrelser i ulike situasjoner, sette opp formler og utforske disse ved hjelp av digitale verktøy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modellere situasjoner knyttet til ulike temaer, drøfte, presentere og forklare resultatene og argumentere for om modellene er gyldige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utforske og beskrive egenskapene ved polynomfunksjoner, rasjonale funksjoner, eksponentialfunksjoner og potensfunksjoner</a:t>
            </a:r>
            <a:endParaRPr lang="nb-NO" sz="1100" dirty="0">
              <a:latin typeface="+mn-lt"/>
            </a:endParaRPr>
          </a:p>
          <a:p>
            <a:pPr lvl="0"/>
            <a:endParaRPr lang="nb-NO" sz="1100" dirty="0">
              <a:latin typeface="+mn-lt"/>
            </a:endParaRPr>
          </a:p>
          <a:p>
            <a:pPr lvl="0"/>
            <a:r>
              <a:rPr lang="nb-NO" sz="1100" dirty="0"/>
              <a:t>Matematikk 1P</a:t>
            </a:r>
            <a:r>
              <a:rPr lang="nb-NO" sz="1100" dirty="0">
                <a:latin typeface="+mn-lt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modellere situasjoner knyttet til temaer fra samfunnsliv og arbeidsliv, presentere og argumentere for resultatene og for når modellene er gyldige</a:t>
            </a:r>
            <a:endParaRPr lang="nb-NO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identifisere variable størrelser i ulike situasjoner og bruke dem til utforsking og generalisering</a:t>
            </a:r>
            <a:endParaRPr lang="nb-NO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tolke og bruke formler som gjelder samfunnsliv og arbeidsliv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bruke prosent, prosentpoeng, promille og vekstfaktor i utregninger og presentere og begrunne løsninger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tolke og bruke funksjoner i matematisk modellering og problemløsing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planlegge, utføre og presentere selvstendig arbeid knyttet til modellering og funksjoner innenfor samfunnsfaglige temaer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bruke digitale verktøy i utforsking og problemløsing knyttet til egenskaper ved funksjoner, og diskutere løsningene</a:t>
            </a:r>
          </a:p>
          <a:p>
            <a:endParaRPr lang="nb-NO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Materialer: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Leire/trolldeig/playdoh, papp, limpistol, saks, tape, avispapir, garn/stoff, fjær +++ </a:t>
            </a:r>
          </a:p>
        </p:txBody>
      </p:sp>
    </p:spTree>
    <p:extLst>
      <p:ext uri="{BB962C8B-B14F-4D97-AF65-F5344CB8AC3E}">
        <p14:creationId xmlns:p14="http://schemas.microsoft.com/office/powerpoint/2010/main" val="137477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0B4E31-CB00-4759-BE3E-FBBCDDA49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04713"/>
            <a:ext cx="5915025" cy="1295710"/>
          </a:xfrm>
        </p:spPr>
        <p:txBody>
          <a:bodyPr>
            <a:normAutofit/>
          </a:bodyPr>
          <a:lstStyle/>
          <a:p>
            <a:r>
              <a:rPr lang="nb-NO" dirty="0"/>
              <a:t>Løsningsforslag programmering (inkludert ekstraoppgavene)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486281-7D2C-48EF-8E4B-189A3B79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515DD-B8E4-4B7B-A8F2-176E23339DAD}" type="slidenum">
              <a:rPr lang="nb-NO" smtClean="0"/>
              <a:t>2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4276C0C-25FA-456F-ABDB-8878302D4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88" y="7237107"/>
            <a:ext cx="4310238" cy="149538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49D0DC2-F6BB-460B-AF5C-FBBA5745A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88" y="4109885"/>
            <a:ext cx="4042338" cy="220748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BA26B52-6698-4F5C-B159-CF19D05BF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88" y="2365220"/>
            <a:ext cx="3442829" cy="115682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DA636DE7-4E3C-4B76-8E70-C8847D8FB6D4}"/>
              </a:ext>
            </a:extLst>
          </p:cNvPr>
          <p:cNvSpPr txBox="1"/>
          <p:nvPr/>
        </p:nvSpPr>
        <p:spPr>
          <a:xfrm>
            <a:off x="471487" y="1823319"/>
            <a:ext cx="59150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Løsningsforslag for populasjonsvekst uten plotting av graf. OBS: verdiene for populasjon og prosentvis økning endres i de ulike ekstraoppgavene.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CE79815-EA3A-44CD-A040-BAD2E56791F4}"/>
              </a:ext>
            </a:extLst>
          </p:cNvPr>
          <p:cNvSpPr txBox="1"/>
          <p:nvPr/>
        </p:nvSpPr>
        <p:spPr>
          <a:xfrm>
            <a:off x="471487" y="3733169"/>
            <a:ext cx="39830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Løsningsforslag for populasjonsvekst inkludert plotting av graf.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84B6BCD-E54F-42B1-B83B-DA97E243A6B5}"/>
              </a:ext>
            </a:extLst>
          </p:cNvPr>
          <p:cNvSpPr txBox="1"/>
          <p:nvPr/>
        </p:nvSpPr>
        <p:spPr>
          <a:xfrm>
            <a:off x="471486" y="6834233"/>
            <a:ext cx="41178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Løsningsforslag for bankinnskudd med mulighet for et årlig innskudd. </a:t>
            </a:r>
          </a:p>
        </p:txBody>
      </p:sp>
    </p:spTree>
    <p:extLst>
      <p:ext uri="{BB962C8B-B14F-4D97-AF65-F5344CB8AC3E}">
        <p14:creationId xmlns:p14="http://schemas.microsoft.com/office/powerpoint/2010/main" val="292413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337</Words>
  <Application>Microsoft Office PowerPoint</Application>
  <PresentationFormat>A4 (210 x 297 mm)</PresentationFormat>
  <Paragraphs>33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Office-tema</vt:lpstr>
      <vt:lpstr>Opplegg 3 – Arv og evolusjon</vt:lpstr>
      <vt:lpstr>Løsningsforslag programmering (inkludert ekstraoppgavene)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1: Varme og varmeledning</dc:title>
  <dc:creator>Ellen Egeland Flø</dc:creator>
  <cp:lastModifiedBy>Ellen Egeland Flø</cp:lastModifiedBy>
  <cp:revision>3</cp:revision>
  <dcterms:created xsi:type="dcterms:W3CDTF">2022-06-12T14:08:00Z</dcterms:created>
  <dcterms:modified xsi:type="dcterms:W3CDTF">2022-06-12T14:20:58Z</dcterms:modified>
</cp:coreProperties>
</file>