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17" r:id="rId2"/>
    <p:sldId id="514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F3E3D7-114A-41FB-A43D-91822BB4AB88}" v="2" dt="2022-06-12T14:21:21.7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08F3E3D7-114A-41FB-A43D-91822BB4AB88}"/>
    <pc:docChg chg="addSld delSld modSld">
      <pc:chgData name="Ellen Egeland Flø" userId="bb6505ce92b5abf7" providerId="LiveId" clId="{08F3E3D7-114A-41FB-A43D-91822BB4AB88}" dt="2022-06-12T14:21:23.794" v="6" actId="47"/>
      <pc:docMkLst>
        <pc:docMk/>
      </pc:docMkLst>
      <pc:sldChg chg="new del">
        <pc:chgData name="Ellen Egeland Flø" userId="bb6505ce92b5abf7" providerId="LiveId" clId="{08F3E3D7-114A-41FB-A43D-91822BB4AB88}" dt="2022-06-12T14:21:23.794" v="6" actId="47"/>
        <pc:sldMkLst>
          <pc:docMk/>
          <pc:sldMk cId="2226874697" sldId="256"/>
        </pc:sldMkLst>
      </pc:sldChg>
      <pc:sldChg chg="add del">
        <pc:chgData name="Ellen Egeland Flø" userId="bb6505ce92b5abf7" providerId="LiveId" clId="{08F3E3D7-114A-41FB-A43D-91822BB4AB88}" dt="2022-06-12T14:21:21.770" v="5"/>
        <pc:sldMkLst>
          <pc:docMk/>
          <pc:sldMk cId="1141914736" sldId="514"/>
        </pc:sldMkLst>
      </pc:sldChg>
      <pc:sldChg chg="add del">
        <pc:chgData name="Ellen Egeland Flø" userId="bb6505ce92b5abf7" providerId="LiveId" clId="{08F3E3D7-114A-41FB-A43D-91822BB4AB88}" dt="2022-06-12T14:21:21.770" v="5"/>
        <pc:sldMkLst>
          <pc:docMk/>
          <pc:sldMk cId="3263899830" sldId="517"/>
        </pc:sldMkLst>
      </pc:sldChg>
      <pc:sldChg chg="add del">
        <pc:chgData name="Ellen Egeland Flø" userId="bb6505ce92b5abf7" providerId="LiveId" clId="{08F3E3D7-114A-41FB-A43D-91822BB4AB88}" dt="2022-06-12T14:20:44.582" v="3" actId="2696"/>
        <pc:sldMkLst>
          <pc:docMk/>
          <pc:sldMk cId="292413498" sldId="553"/>
        </pc:sldMkLst>
      </pc:sldChg>
      <pc:sldChg chg="add del">
        <pc:chgData name="Ellen Egeland Flø" userId="bb6505ce92b5abf7" providerId="LiveId" clId="{08F3E3D7-114A-41FB-A43D-91822BB4AB88}" dt="2022-06-12T14:20:44.582" v="3" actId="2696"/>
        <pc:sldMkLst>
          <pc:docMk/>
          <pc:sldMk cId="1374776696" sldId="5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393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4224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98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7478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962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666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565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751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075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1535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010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667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76D536-3236-46CE-AA14-13ADE48AD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6" y="170312"/>
            <a:ext cx="5915025" cy="773515"/>
          </a:xfrm>
        </p:spPr>
        <p:txBody>
          <a:bodyPr/>
          <a:lstStyle/>
          <a:p>
            <a:r>
              <a:rPr lang="nb-NO" sz="3600" dirty="0"/>
              <a:t>Opplegg 2 – Lydbølger</a:t>
            </a:r>
            <a:endParaRPr lang="nb-NO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F2E11C1-9F7B-41A1-80B1-A8DDCC324A19}"/>
              </a:ext>
            </a:extLst>
          </p:cNvPr>
          <p:cNvSpPr/>
          <p:nvPr/>
        </p:nvSpPr>
        <p:spPr>
          <a:xfrm>
            <a:off x="471487" y="1134660"/>
            <a:ext cx="5915025" cy="8593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Kompetansemål</a:t>
            </a:r>
          </a:p>
          <a:p>
            <a:pPr>
              <a:buSzPts val="1000"/>
              <a:tabLst>
                <a:tab pos="457200" algn="l"/>
              </a:tabLst>
            </a:pPr>
            <a:endParaRPr lang="nn-NO" sz="11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nn-NO" sz="1100" dirty="0">
                <a:latin typeface="Calibri" panose="020F0502020204030204" pitchFamily="34" charset="0"/>
                <a:ea typeface="Times New Roman" panose="02020603050405020304" pitchFamily="18" charset="0"/>
              </a:rPr>
              <a:t>Naturfag: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utforske en selvvalgt naturfaglig problemstilling, presentere funn og argumentere for valg av metoder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 err="1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risikovurdere</a:t>
            </a: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egne forsøk og håndtere avfallet fra disse på en forsvarlig måte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drøfte hvordan utvikling av naturvitenskapelige hypoteser, modeller og teorier bidrar til at vi kan forstå</a:t>
            </a:r>
            <a:r>
              <a:rPr lang="nb-NO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og forklare verden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vurdere og lage programmer som modellerer naturfaglige fenomener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utforske og beskrive noen sentrale bølgefenomener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beskrive big bang-teorien om hvordan universet har oppstått og utviklet seg, og gjøre rede for observasjoner som støtter denne teorien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nb-NO" sz="1100" dirty="0">
              <a:latin typeface="+mn-lt"/>
            </a:endParaRPr>
          </a:p>
          <a:p>
            <a:pPr lvl="0"/>
            <a:r>
              <a:rPr lang="nb-NO" sz="1100" dirty="0">
                <a:latin typeface="+mn-lt"/>
              </a:rPr>
              <a:t>Matematikk 1T: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formulere og løse problemer ved hjelp av algoritmisk tenkning, ulike problemløsingsstrategier, digitale verktøy og programmering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identifisere variable størrelser i ulike situasjoner, sette opp formler og utforske disse ved hjelp av digitale verktøy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modellere situasjoner knyttet til ulike temaer, drøfte, presentere og forklare resultatene og argumentere for om modellene er gyldige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utforske og beskrive egenskapene ved polynomfunksjoner, rasjonale funksjoner, eksponentialfunksjoner og potensfunksjoner</a:t>
            </a:r>
            <a:endParaRPr lang="nb-NO" sz="1100" dirty="0">
              <a:latin typeface="+mn-lt"/>
            </a:endParaRPr>
          </a:p>
          <a:p>
            <a:pPr lvl="0"/>
            <a:endParaRPr lang="nb-NO" sz="1100" dirty="0">
              <a:latin typeface="+mn-lt"/>
            </a:endParaRPr>
          </a:p>
          <a:p>
            <a:pPr lvl="0"/>
            <a:r>
              <a:rPr lang="nb-NO" sz="1100" dirty="0"/>
              <a:t>Matematikk 1P</a:t>
            </a:r>
            <a:r>
              <a:rPr lang="nb-NO" sz="1100" dirty="0">
                <a:latin typeface="+mn-lt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modellere situasjoner knyttet til temaer fra samfunnsliv og arbeidsliv, presentere og argumentere for resultatene og for når modellene er gyldige</a:t>
            </a:r>
            <a:endParaRPr lang="nb-NO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identifisere variable størrelser i ulike situasjoner og bruke dem til utforsking og generalisering</a:t>
            </a:r>
            <a:endParaRPr lang="nb-NO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tolke og bruke formler som gjelder samfunnsliv og arbeidsliv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tolke og bruke funksjoner i matematisk modellering og problemløsing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planlegge, utføre og presentere selvstendig arbeid knyttet til modellering og funksjoner innenfor samfunnsfaglige temaer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bruke digitale verktøy i utforsking og problemløsing knyttet til egenskaper ved funksjoner, og diskutere løsningene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tolke og regne med rotuttrykk, potenser og tall på standardform</a:t>
            </a:r>
            <a:endParaRPr lang="nb-NO" sz="1100" dirty="0">
              <a:latin typeface="+mn-lt"/>
            </a:endParaRP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nb-NO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Materialer: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 med batteripakke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Papp (gjerne melkekartonger), limpistol, saks, tape, papir, blomsterstenger +++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nb-NO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TIPS!</a:t>
            </a: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kan være greit å bruke elevenes mobiler til å sende ut rene toner og til å ta opp toner med endret frekvens. </a:t>
            </a:r>
          </a:p>
          <a:p>
            <a:pPr marL="628650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Frequency</a:t>
            </a: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generator virker fint som frekvensgenerator som sender ut rene toner.</a:t>
            </a:r>
            <a:endParaRPr lang="nb-NO" sz="1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Phyphox</a:t>
            </a: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egner seg fint til å måle frekvens, bruk da gjerne «dopplereffekt»-målingen der man oppgir frekvens på den opprinnelige tonen slik at sensoren enklere identifiserer det riktige lydsignalet. Da kan også de forskjellige elevgruppene bruke noe ulike frekvenser de sender ut.</a:t>
            </a:r>
          </a:p>
        </p:txBody>
      </p:sp>
    </p:spTree>
    <p:extLst>
      <p:ext uri="{BB962C8B-B14F-4D97-AF65-F5344CB8AC3E}">
        <p14:creationId xmlns:p14="http://schemas.microsoft.com/office/powerpoint/2010/main" val="3263899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EA83E4-2AB1-49B4-851F-C3EBAE001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664787"/>
          </a:xfrm>
        </p:spPr>
        <p:txBody>
          <a:bodyPr/>
          <a:lstStyle/>
          <a:p>
            <a:r>
              <a:rPr lang="nb-NO" dirty="0"/>
              <a:t>Løsningsforslag programmering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6815C43-3E85-49F2-AE87-C754B1549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8" y="1719515"/>
            <a:ext cx="4247909" cy="1787730"/>
          </a:xfrm>
          <a:prstGeom prst="rect">
            <a:avLst/>
          </a:prstGeom>
        </p:spPr>
      </p:pic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4F542E68-56FE-4D8C-A636-4A763F1EF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515DD-B8E4-4B7B-A8F2-176E23339DAD}" type="slidenum">
              <a:rPr lang="nb-NO" smtClean="0"/>
              <a:t>2</a:t>
            </a:fld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98B293A-D597-41AA-8FAC-ADF73FB1280B}"/>
              </a:ext>
            </a:extLst>
          </p:cNvPr>
          <p:cNvSpPr txBox="1"/>
          <p:nvPr/>
        </p:nvSpPr>
        <p:spPr>
          <a:xfrm>
            <a:off x="403755" y="1368128"/>
            <a:ext cx="3091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Stoppeklokke med </a:t>
            </a:r>
            <a:r>
              <a:rPr lang="nb-NO" sz="1100" dirty="0" err="1"/>
              <a:t>micro:bit</a:t>
            </a:r>
            <a:endParaRPr lang="nb-NO" sz="1100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25D3CDB1-9E17-4637-82FF-28CC94E8A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8" y="4432484"/>
            <a:ext cx="4075084" cy="1209703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B1D2850D-3E22-48A6-91EE-AF75BF0974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6" y="6301262"/>
            <a:ext cx="4075083" cy="2057215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75461188-18F2-45A2-A4CC-DC14593EFC9B}"/>
              </a:ext>
            </a:extLst>
          </p:cNvPr>
          <p:cNvSpPr txBox="1"/>
          <p:nvPr/>
        </p:nvSpPr>
        <p:spPr>
          <a:xfrm>
            <a:off x="403755" y="4035515"/>
            <a:ext cx="3091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Formel for beregning av </a:t>
            </a:r>
            <a:r>
              <a:rPr lang="nb-NO" sz="1100" dirty="0" err="1"/>
              <a:t>lydfart</a:t>
            </a:r>
            <a:endParaRPr lang="nb-NO" sz="1100" dirty="0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027196B3-1150-4FEA-9253-25B266BF93BD}"/>
              </a:ext>
            </a:extLst>
          </p:cNvPr>
          <p:cNvSpPr txBox="1"/>
          <p:nvPr/>
        </p:nvSpPr>
        <p:spPr>
          <a:xfrm>
            <a:off x="403754" y="6039652"/>
            <a:ext cx="3091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Formel for beregning av lyd- og lysfart</a:t>
            </a:r>
          </a:p>
        </p:txBody>
      </p:sp>
    </p:spTree>
    <p:extLst>
      <p:ext uri="{BB962C8B-B14F-4D97-AF65-F5344CB8AC3E}">
        <p14:creationId xmlns:p14="http://schemas.microsoft.com/office/powerpoint/2010/main" val="1141914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382</Words>
  <Application>Microsoft Office PowerPoint</Application>
  <PresentationFormat>A4 (210 x 297 mm)</PresentationFormat>
  <Paragraphs>39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Office-tema</vt:lpstr>
      <vt:lpstr>Opplegg 2 – Lydbølger</vt:lpstr>
      <vt:lpstr>Løsningsforslag programmering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1: Varme og varmeledning</dc:title>
  <dc:creator>Ellen Egeland Flø</dc:creator>
  <cp:lastModifiedBy>Ellen Egeland Flø</cp:lastModifiedBy>
  <cp:revision>2</cp:revision>
  <dcterms:created xsi:type="dcterms:W3CDTF">2022-06-12T14:08:00Z</dcterms:created>
  <dcterms:modified xsi:type="dcterms:W3CDTF">2022-06-12T14:21:24Z</dcterms:modified>
</cp:coreProperties>
</file>