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5" r:id="rId2"/>
    <p:sldId id="596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B4CAF4-965D-4787-A469-3DB2A59C8BDB}" v="66" dt="2022-08-29T08:31:27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3" d="100"/>
          <a:sy n="83" d="100"/>
        </p:scale>
        <p:origin x="1416" y="-1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38F9E807-955C-487B-8A2A-7A024520D0EC}"/>
    <pc:docChg chg="addSld delSld modSld">
      <pc:chgData name="Ellen Egeland Flø" userId="bb6505ce92b5abf7" providerId="LiveId" clId="{38F9E807-955C-487B-8A2A-7A024520D0EC}" dt="2022-06-12T14:37:08.079" v="1" actId="47"/>
      <pc:docMkLst>
        <pc:docMk/>
      </pc:docMkLst>
      <pc:sldChg chg="del">
        <pc:chgData name="Ellen Egeland Flø" userId="bb6505ce92b5abf7" providerId="LiveId" clId="{38F9E807-955C-487B-8A2A-7A024520D0EC}" dt="2022-06-12T14:37:08.079" v="1" actId="47"/>
        <pc:sldMkLst>
          <pc:docMk/>
          <pc:sldMk cId="4130993456" sldId="256"/>
        </pc:sldMkLst>
      </pc:sldChg>
      <pc:sldChg chg="add">
        <pc:chgData name="Ellen Egeland Flø" userId="bb6505ce92b5abf7" providerId="LiveId" clId="{38F9E807-955C-487B-8A2A-7A024520D0EC}" dt="2022-06-12T14:37:04.655" v="0"/>
        <pc:sldMkLst>
          <pc:docMk/>
          <pc:sldMk cId="3334420565" sldId="595"/>
        </pc:sldMkLst>
      </pc:sldChg>
      <pc:sldChg chg="add">
        <pc:chgData name="Ellen Egeland Flø" userId="bb6505ce92b5abf7" providerId="LiveId" clId="{38F9E807-955C-487B-8A2A-7A024520D0EC}" dt="2022-06-12T14:37:04.655" v="0"/>
        <pc:sldMkLst>
          <pc:docMk/>
          <pc:sldMk cId="2641347386" sldId="596"/>
        </pc:sldMkLst>
      </pc:sldChg>
    </pc:docChg>
  </pc:docChgLst>
  <pc:docChgLst>
    <pc:chgData name="Ellen Egeland Flø" userId="bb6505ce92b5abf7" providerId="LiveId" clId="{7AB4CAF4-965D-4787-A469-3DB2A59C8BDB}"/>
    <pc:docChg chg="undo custSel modSld">
      <pc:chgData name="Ellen Egeland Flø" userId="bb6505ce92b5abf7" providerId="LiveId" clId="{7AB4CAF4-965D-4787-A469-3DB2A59C8BDB}" dt="2022-08-29T08:31:27.078" v="71" actId="1036"/>
      <pc:docMkLst>
        <pc:docMk/>
      </pc:docMkLst>
      <pc:sldChg chg="addSp delSp modSp mod">
        <pc:chgData name="Ellen Egeland Flø" userId="bb6505ce92b5abf7" providerId="LiveId" clId="{7AB4CAF4-965D-4787-A469-3DB2A59C8BDB}" dt="2022-08-29T08:31:27.078" v="71" actId="1036"/>
        <pc:sldMkLst>
          <pc:docMk/>
          <pc:sldMk cId="2641347386" sldId="596"/>
        </pc:sldMkLst>
        <pc:spChg chg="mod">
          <ac:chgData name="Ellen Egeland Flø" userId="bb6505ce92b5abf7" providerId="LiveId" clId="{7AB4CAF4-965D-4787-A469-3DB2A59C8BDB}" dt="2022-08-15T18:28:37.282" v="2" actId="207"/>
          <ac:spMkLst>
            <pc:docMk/>
            <pc:sldMk cId="2641347386" sldId="596"/>
            <ac:spMk id="2" creationId="{0654BBF4-BF6B-644B-B2CF-BFA22AD70D28}"/>
          </ac:spMkLst>
        </pc:spChg>
        <pc:spChg chg="add mod">
          <ac:chgData name="Ellen Egeland Flø" userId="bb6505ce92b5abf7" providerId="LiveId" clId="{7AB4CAF4-965D-4787-A469-3DB2A59C8BDB}" dt="2022-08-29T08:31:27.078" v="71" actId="1036"/>
          <ac:spMkLst>
            <pc:docMk/>
            <pc:sldMk cId="2641347386" sldId="596"/>
            <ac:spMk id="4" creationId="{9ED24F11-CAEE-B336-F7E5-D880EDE63A43}"/>
          </ac:spMkLst>
        </pc:spChg>
        <pc:spChg chg="add del mod">
          <ac:chgData name="Ellen Egeland Flø" userId="bb6505ce92b5abf7" providerId="LiveId" clId="{7AB4CAF4-965D-4787-A469-3DB2A59C8BDB}" dt="2022-08-29T08:31:05.094" v="60" actId="478"/>
          <ac:spMkLst>
            <pc:docMk/>
            <pc:sldMk cId="2641347386" sldId="596"/>
            <ac:spMk id="5" creationId="{8E7DBABC-743D-C574-5163-EA15EC02775C}"/>
          </ac:spMkLst>
        </pc:spChg>
        <pc:spChg chg="add mod">
          <ac:chgData name="Ellen Egeland Flø" userId="bb6505ce92b5abf7" providerId="LiveId" clId="{7AB4CAF4-965D-4787-A469-3DB2A59C8BDB}" dt="2022-08-29T08:31:16.467" v="62" actId="1076"/>
          <ac:spMkLst>
            <pc:docMk/>
            <pc:sldMk cId="2641347386" sldId="596"/>
            <ac:spMk id="6" creationId="{92482F1B-61C5-66F3-B9B3-2B08E666702F}"/>
          </ac:spMkLst>
        </pc:spChg>
        <pc:picChg chg="add del mod">
          <ac:chgData name="Ellen Egeland Flø" userId="bb6505ce92b5abf7" providerId="LiveId" clId="{7AB4CAF4-965D-4787-A469-3DB2A59C8BDB}" dt="2022-08-29T08:29:50.874" v="3" actId="478"/>
          <ac:picMkLst>
            <pc:docMk/>
            <pc:sldMk cId="2641347386" sldId="596"/>
            <ac:picMk id="3" creationId="{DC1A0C8D-84AB-CD5D-49F3-817E23184EF8}"/>
          </ac:picMkLst>
        </pc:picChg>
        <pc:picChg chg="add mod">
          <ac:chgData name="Ellen Egeland Flø" userId="bb6505ce92b5abf7" providerId="LiveId" clId="{7AB4CAF4-965D-4787-A469-3DB2A59C8BDB}" dt="2022-08-29T08:30:25.526" v="54" actId="1036"/>
          <ac:picMkLst>
            <pc:docMk/>
            <pc:sldMk cId="2641347386" sldId="596"/>
            <ac:picMk id="1025" creationId="{5A584623-BB40-4F5F-FD9C-D6AAE57F8A33}"/>
          </ac:picMkLst>
        </pc:picChg>
        <pc:picChg chg="add mod">
          <ac:chgData name="Ellen Egeland Flø" userId="bb6505ce92b5abf7" providerId="LiveId" clId="{7AB4CAF4-965D-4787-A469-3DB2A59C8BDB}" dt="2022-08-29T08:31:19.618" v="63" actId="1076"/>
          <ac:picMkLst>
            <pc:docMk/>
            <pc:sldMk cId="2641347386" sldId="596"/>
            <ac:picMk id="1027" creationId="{7C662DDB-4EA8-74D7-58FA-F469727B368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8FEB-C1AA-4243-BA27-BF984E5C2E12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9FB9-0A4F-47A5-8C8A-2F86675EB5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9161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8FEB-C1AA-4243-BA27-BF984E5C2E12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9FB9-0A4F-47A5-8C8A-2F86675EB5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2180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8FEB-C1AA-4243-BA27-BF984E5C2E12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9FB9-0A4F-47A5-8C8A-2F86675EB5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284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8FEB-C1AA-4243-BA27-BF984E5C2E12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9FB9-0A4F-47A5-8C8A-2F86675EB5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0573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8FEB-C1AA-4243-BA27-BF984E5C2E12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9FB9-0A4F-47A5-8C8A-2F86675EB5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578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8FEB-C1AA-4243-BA27-BF984E5C2E12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9FB9-0A4F-47A5-8C8A-2F86675EB5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2655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8FEB-C1AA-4243-BA27-BF984E5C2E12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9FB9-0A4F-47A5-8C8A-2F86675EB5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2755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8FEB-C1AA-4243-BA27-BF984E5C2E12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9FB9-0A4F-47A5-8C8A-2F86675EB5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463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8FEB-C1AA-4243-BA27-BF984E5C2E12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9FB9-0A4F-47A5-8C8A-2F86675EB5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6443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8FEB-C1AA-4243-BA27-BF984E5C2E12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9FB9-0A4F-47A5-8C8A-2F86675EB5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425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8FEB-C1AA-4243-BA27-BF984E5C2E12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9FB9-0A4F-47A5-8C8A-2F86675EB5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611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68FEB-C1AA-4243-BA27-BF984E5C2E12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F9FB9-0A4F-47A5-8C8A-2F86675EB5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554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EE3E56-255F-D172-F14B-D305F1A2C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52" y="386996"/>
            <a:ext cx="5915025" cy="600751"/>
          </a:xfrm>
        </p:spPr>
        <p:txBody>
          <a:bodyPr/>
          <a:lstStyle/>
          <a:p>
            <a:r>
              <a:rPr lang="nb-NO" dirty="0"/>
              <a:t>Lærerveiledning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8B1B1C8-2EEE-2BDF-8589-EDC6A61157F4}"/>
              </a:ext>
            </a:extLst>
          </p:cNvPr>
          <p:cNvSpPr txBox="1"/>
          <p:nvPr/>
        </p:nvSpPr>
        <p:spPr>
          <a:xfrm>
            <a:off x="471487" y="1103753"/>
            <a:ext cx="5409211" cy="6967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Kompetansemål</a:t>
            </a:r>
          </a:p>
          <a:p>
            <a:endParaRPr lang="nb-NO" sz="1100" dirty="0"/>
          </a:p>
          <a:p>
            <a:r>
              <a:rPr lang="nb-NO" sz="1100" b="1" dirty="0"/>
              <a:t>Fysikk 2: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planlegge, gjennomføre og videreutvikle forsøk, og analysere data og beregne usikkerhet for å vurdere gyldigheten av funn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bruke numeriske metoder og programmering til å utforske og modellere fysiske fenomener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utforske, beskrive og modellere bevegelse i to dimensjoner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gjøre rede for hvordan krefter kan forårsake krumlinjet bevegelse, og bruke dette i beregninger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gjøre rede for energibevaring i gravitasjonelle sentralfelt og bruke dette til å beregne </a:t>
            </a: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bevegelse i slike felt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utforske og analysere en selvvalgt teoretisk eller praktisk problemstilling i fysikk, og presentere viktige prinsipper, sammenhenger og konsekvenser</a:t>
            </a:r>
            <a:endParaRPr lang="nb-NO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1100" b="1" dirty="0">
              <a:solidFill>
                <a:srgbClr val="FF0000"/>
              </a:solidFill>
            </a:endParaRPr>
          </a:p>
          <a:p>
            <a:r>
              <a:rPr lang="nb-NO" sz="1100" b="1" dirty="0"/>
              <a:t>Matematikk R2: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gjøre rede for integral som en grenseverdi av en følge av summer, og tolke betydningen av denne grenseverdien i ulike situasjoner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utvikle algoritmer for å beregne integraler numerisk, og bruke programmering til å utføre algoritmene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gi eksempler på ulike situasjoner som kan modelleres ved å bruke ulike matematiske funksjoner, og modellere og analysere slike situasjoner ved å bruke reelle datasett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anvende derivasjon og integrasjon til å analysere og tolke egne matematiske modeller av reelle datasett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anvende parameterframstillinger til kurver og bruke parameterframstillinger til å løse naturvitenskapelige problemer inkludert problemer knyttet til fart og akselerasjon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utforske og forstå regneregler for vektorer i rommet, og bruke vektorer til å beregne ulike størrelser i rommet</a:t>
            </a:r>
            <a:endParaRPr lang="nb-NO" sz="1100" dirty="0"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nb-NO" sz="1100" dirty="0"/>
          </a:p>
          <a:p>
            <a:r>
              <a:rPr lang="nb-NO" sz="1100" b="1" dirty="0"/>
              <a:t>Matematikk S2: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forstå definisjonen av det bestemte integralet og anvende integralet til å analysere funksjoner</a:t>
            </a:r>
            <a:endParaRPr lang="nb-NO" sz="1100" b="1" dirty="0"/>
          </a:p>
          <a:p>
            <a:pPr>
              <a:buSzPts val="1000"/>
              <a:tabLst>
                <a:tab pos="457200" algn="l"/>
              </a:tabLst>
            </a:pPr>
            <a:endParaRPr lang="nb-NO" sz="1100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Materialer: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 med batteripakke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/>
              <a:t>Flaske (0,5liter), vinkork, tomme teposer, natron, eddik, solid tape, papp, limpistoler, materialer til å lage stativ (blyanter tapet fast i flasken), papir til å lage nese og papp til </a:t>
            </a:r>
            <a:r>
              <a:rPr lang="nb-NO" sz="1100"/>
              <a:t>vinger +++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3334420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54BBF4-BF6B-644B-B2CF-BFA22AD70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482411"/>
          </a:xfrm>
        </p:spPr>
        <p:txBody>
          <a:bodyPr>
            <a:normAutofit/>
          </a:bodyPr>
          <a:lstStyle/>
          <a:p>
            <a:r>
              <a:rPr lang="nb-NO" sz="1100" dirty="0">
                <a:latin typeface="+mn-lt"/>
              </a:rPr>
              <a:t>Løsningsforslag programmering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ED24F11-CAEE-B336-F7E5-D880EDE63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" y="3735861"/>
            <a:ext cx="28403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Numerisk integrasjon av datasett ved trapes</a:t>
            </a:r>
            <a:endParaRPr kumimoji="0" lang="nb-NO" altLang="nb-NO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25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5A584623-BB40-4F5F-FD9C-D6AAE57F8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" y="4048840"/>
            <a:ext cx="331470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92482F1B-61C5-66F3-B9B3-2B08E6667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" y="102663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Numerisk integrasjon ved hhv rektangelmetoden og trapesmetoden</a:t>
            </a:r>
            <a:endParaRPr kumimoji="0" lang="nb-NO" altLang="nb-NO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Bilde 7" descr="Et bilde som inneholder tekst&#10;&#10;Automatisk generert beskrivelse">
            <a:extLst>
              <a:ext uri="{FF2B5EF4-FFF2-40B4-BE49-F238E27FC236}">
                <a16:creationId xmlns:a16="http://schemas.microsoft.com/office/drawing/2014/main" id="{7C662DDB-4EA8-74D7-58FA-F469727B3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1314782"/>
            <a:ext cx="23622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347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19516</TotalTime>
  <Words>296</Words>
  <Application>Microsoft Office PowerPoint</Application>
  <PresentationFormat>A4 (210 x 297 mm)</PresentationFormat>
  <Paragraphs>28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Lærerveiledning</vt:lpstr>
      <vt:lpstr>Løsningsforslag programmering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Ellen Egeland Flø</dc:creator>
  <cp:lastModifiedBy>Ellen Egeland Flø</cp:lastModifiedBy>
  <cp:revision>1</cp:revision>
  <dcterms:created xsi:type="dcterms:W3CDTF">2022-06-12T14:36:30Z</dcterms:created>
  <dcterms:modified xsi:type="dcterms:W3CDTF">2022-08-29T08:31:28Z</dcterms:modified>
</cp:coreProperties>
</file>