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C40EF4-49FB-4946-A70A-B5DF7C7638B1}" v="2" dt="2022-08-15T19:03:16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8FC40EF4-49FB-4946-A70A-B5DF7C7638B1}"/>
    <pc:docChg chg="modSld">
      <pc:chgData name="Ellen Egeland Flø" userId="bb6505ce92b5abf7" providerId="LiveId" clId="{8FC40EF4-49FB-4946-A70A-B5DF7C7638B1}" dt="2022-08-15T19:03:19.381" v="2" actId="207"/>
      <pc:docMkLst>
        <pc:docMk/>
      </pc:docMkLst>
      <pc:sldChg chg="addSp modSp mod">
        <pc:chgData name="Ellen Egeland Flø" userId="bb6505ce92b5abf7" providerId="LiveId" clId="{8FC40EF4-49FB-4946-A70A-B5DF7C7638B1}" dt="2022-08-15T19:03:19.381" v="2" actId="207"/>
        <pc:sldMkLst>
          <pc:docMk/>
          <pc:sldMk cId="3334420565" sldId="595"/>
        </pc:sldMkLst>
        <pc:spChg chg="mod">
          <ac:chgData name="Ellen Egeland Flø" userId="bb6505ce92b5abf7" providerId="LiveId" clId="{8FC40EF4-49FB-4946-A70A-B5DF7C7638B1}" dt="2022-08-15T19:03:19.381" v="2" actId="207"/>
          <ac:spMkLst>
            <pc:docMk/>
            <pc:sldMk cId="3334420565" sldId="595"/>
            <ac:spMk id="3" creationId="{013CB4AD-1647-69BC-2B7B-C3BB5410B2E3}"/>
          </ac:spMkLst>
        </pc:spChg>
        <pc:spChg chg="add mod">
          <ac:chgData name="Ellen Egeland Flø" userId="bb6505ce92b5abf7" providerId="LiveId" clId="{8FC40EF4-49FB-4946-A70A-B5DF7C7638B1}" dt="2022-08-15T19:03:16.267" v="1" actId="1076"/>
          <ac:spMkLst>
            <pc:docMk/>
            <pc:sldMk cId="3334420565" sldId="595"/>
            <ac:spMk id="5" creationId="{F9E62CE6-9B15-41EC-CB57-74572838E164}"/>
          </ac:spMkLst>
        </pc:spChg>
        <pc:picChg chg="add mod">
          <ac:chgData name="Ellen Egeland Flø" userId="bb6505ce92b5abf7" providerId="LiveId" clId="{8FC40EF4-49FB-4946-A70A-B5DF7C7638B1}" dt="2022-08-15T19:03:16.267" v="1" actId="1076"/>
          <ac:picMkLst>
            <pc:docMk/>
            <pc:sldMk cId="3334420565" sldId="595"/>
            <ac:picMk id="1025" creationId="{5102CB51-31F6-2910-E92E-F24A8FA5135C}"/>
          </ac:picMkLst>
        </pc:picChg>
      </pc:sldChg>
    </pc:docChg>
  </pc:docChgLst>
  <pc:docChgLst>
    <pc:chgData name="Ellen Egeland Flø" userId="bb6505ce92b5abf7" providerId="LiveId" clId="{6FC9722B-A87F-499F-A5ED-4228E3A79F32}"/>
    <pc:docChg chg="addSld delSld modSld">
      <pc:chgData name="Ellen Egeland Flø" userId="bb6505ce92b5abf7" providerId="LiveId" clId="{6FC9722B-A87F-499F-A5ED-4228E3A79F32}" dt="2022-06-12T14:32:26.620" v="1" actId="47"/>
      <pc:docMkLst>
        <pc:docMk/>
      </pc:docMkLst>
      <pc:sldChg chg="del">
        <pc:chgData name="Ellen Egeland Flø" userId="bb6505ce92b5abf7" providerId="LiveId" clId="{6FC9722B-A87F-499F-A5ED-4228E3A79F32}" dt="2022-06-12T14:32:26.620" v="1" actId="47"/>
        <pc:sldMkLst>
          <pc:docMk/>
          <pc:sldMk cId="1019796444" sldId="256"/>
        </pc:sldMkLst>
      </pc:sldChg>
      <pc:sldChg chg="add">
        <pc:chgData name="Ellen Egeland Flø" userId="bb6505ce92b5abf7" providerId="LiveId" clId="{6FC9722B-A87F-499F-A5ED-4228E3A79F32}" dt="2022-06-12T14:32:25.003" v="0"/>
        <pc:sldMkLst>
          <pc:docMk/>
          <pc:sldMk cId="3334420565" sldId="5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495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68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6691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8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200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43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093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0974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465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38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85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19791-BBA0-4849-A463-E534E07E8A4A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0996A-FF34-4AB4-8AF0-C5B9835DE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57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EE3E56-255F-D172-F14B-D305F1A2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5524"/>
            <a:ext cx="5915025" cy="600751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B1B1C8-2EEE-2BDF-8589-EDC6A61157F4}"/>
              </a:ext>
            </a:extLst>
          </p:cNvPr>
          <p:cNvSpPr txBox="1"/>
          <p:nvPr/>
        </p:nvSpPr>
        <p:spPr>
          <a:xfrm>
            <a:off x="471487" y="1103753"/>
            <a:ext cx="5409211" cy="5117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Kompetansemål</a:t>
            </a:r>
          </a:p>
          <a:p>
            <a:endParaRPr lang="nb-NO" sz="1100" dirty="0"/>
          </a:p>
          <a:p>
            <a:r>
              <a:rPr lang="nb-NO" sz="1100" b="1" dirty="0"/>
              <a:t>Fysikk 1: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planlegge og gjennomføre forsøk, analysere data og trekke konklusjoner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vurdere, bruke og lage modeller til å beskrive og forutsi fysiske fenomener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effectLst/>
                <a:ea typeface="Times New Roman" panose="02020603050405020304" pitchFamily="18" charset="0"/>
              </a:rPr>
              <a:t>bruke numeriske metoder og programmering til å modellere og utforske bevegelse i situasjoner der akselerasjonen ikke er konstant</a:t>
            </a:r>
          </a:p>
          <a:p>
            <a:endParaRPr lang="nb-NO" sz="1100" b="1" dirty="0">
              <a:solidFill>
                <a:srgbClr val="FF0000"/>
              </a:solidFill>
            </a:endParaRPr>
          </a:p>
          <a:p>
            <a:r>
              <a:rPr lang="nb-NO" sz="1100" b="1" dirty="0"/>
              <a:t>Matematikk R1: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planlegge og gjennomføre et selvstendig arbeid med reelle datasett knyttet til naturvitenskapelige temaer og forhold, og analysere og presentere funn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forstå begrepene vekstfart, grenseverdi, derivasjon og kontinuitet, og bruke disse for å løse praktiske problemer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bestemme den deriverte i et punkt geometrisk, algebraisk og ved numeriske metoder, og gi eksempler på funksjoner som ikke er deriverbare i gitte punkter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analysere og tolke ulike funksjoner ved å bruke derivasjon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anvende derivasjon til å analysere og tolke egne matematiske modeller av reelle datasett</a:t>
            </a:r>
            <a:endParaRPr lang="nb-NO" sz="1100" dirty="0"/>
          </a:p>
          <a:p>
            <a:endParaRPr lang="nb-NO" sz="1100" dirty="0"/>
          </a:p>
          <a:p>
            <a:r>
              <a:rPr lang="nb-NO" sz="1100" b="1" dirty="0"/>
              <a:t>Matematikk S1: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uttrykke egne resonnementer ved hjelp av matematiske begreper og symbolspråk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forstå begrepene gjennomsnittlig og momentan vekstfart, grenseverdi og derivasjon, og bruke disse for å løse praktiske problemer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anvende derivasjon til å analysere og tolke egne matematiske modeller av reelle datasett anvende derivasjon til å analysere og forstå optimaliseringsproblemer</a:t>
            </a:r>
            <a:endParaRPr lang="nb-NO" sz="1100" dirty="0"/>
          </a:p>
          <a:p>
            <a:endParaRPr lang="nb-NO" sz="1100" dirty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batteripakke, ledninger og sonar (3V)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Papp, limpistol, saks, tape (byggematerialer) ++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13CB4AD-1647-69BC-2B7B-C3BB5410B2E3}"/>
              </a:ext>
            </a:extLst>
          </p:cNvPr>
          <p:cNvSpPr txBox="1"/>
          <p:nvPr/>
        </p:nvSpPr>
        <p:spPr>
          <a:xfrm>
            <a:off x="471487" y="6398658"/>
            <a:ext cx="3002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Løsningsforslag programmering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9E62CE6-9B15-41EC-CB57-74572838E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6837746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Momentan vekstfart</a:t>
            </a:r>
            <a:endParaRPr kumimoji="0" lang="nb-NO" altLang="nb-NO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5102CB51-31F6-2910-E92E-F24A8FA51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7294946"/>
            <a:ext cx="25527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20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218</Words>
  <Application>Microsoft Office PowerPoint</Application>
  <PresentationFormat>A4 (210 x 297 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Lærerveiledning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1</cp:revision>
  <dcterms:created xsi:type="dcterms:W3CDTF">2022-06-12T14:31:54Z</dcterms:created>
  <dcterms:modified xsi:type="dcterms:W3CDTF">2022-08-15T19:03:21Z</dcterms:modified>
</cp:coreProperties>
</file>