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5" r:id="rId2"/>
    <p:sldId id="59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CC6B3B-39F7-4793-A4F4-31AEF433D05C}" v="2" dt="2022-08-15T19:01:06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CE48C613-9063-49FF-8D3B-848AEF9E6008}"/>
    <pc:docChg chg="addSld delSld modSld">
      <pc:chgData name="Ellen Egeland Flø" userId="bb6505ce92b5abf7" providerId="LiveId" clId="{CE48C613-9063-49FF-8D3B-848AEF9E6008}" dt="2022-06-12T14:30:27.741" v="1" actId="47"/>
      <pc:docMkLst>
        <pc:docMk/>
      </pc:docMkLst>
      <pc:sldChg chg="del">
        <pc:chgData name="Ellen Egeland Flø" userId="bb6505ce92b5abf7" providerId="LiveId" clId="{CE48C613-9063-49FF-8D3B-848AEF9E6008}" dt="2022-06-12T14:30:27.741" v="1" actId="47"/>
        <pc:sldMkLst>
          <pc:docMk/>
          <pc:sldMk cId="1955732230" sldId="256"/>
        </pc:sldMkLst>
      </pc:sldChg>
      <pc:sldChg chg="add">
        <pc:chgData name="Ellen Egeland Flø" userId="bb6505ce92b5abf7" providerId="LiveId" clId="{CE48C613-9063-49FF-8D3B-848AEF9E6008}" dt="2022-06-12T14:30:25.899" v="0"/>
        <pc:sldMkLst>
          <pc:docMk/>
          <pc:sldMk cId="3334420565" sldId="595"/>
        </pc:sldMkLst>
      </pc:sldChg>
      <pc:sldChg chg="add">
        <pc:chgData name="Ellen Egeland Flø" userId="bb6505ce92b5abf7" providerId="LiveId" clId="{CE48C613-9063-49FF-8D3B-848AEF9E6008}" dt="2022-06-12T14:30:25.899" v="0"/>
        <pc:sldMkLst>
          <pc:docMk/>
          <pc:sldMk cId="2760904684" sldId="596"/>
        </pc:sldMkLst>
      </pc:sldChg>
    </pc:docChg>
  </pc:docChgLst>
  <pc:docChgLst>
    <pc:chgData name="Ellen Egeland Flø" userId="bb6505ce92b5abf7" providerId="LiveId" clId="{E3CC6B3B-39F7-4793-A4F4-31AEF433D05C}"/>
    <pc:docChg chg="modSld">
      <pc:chgData name="Ellen Egeland Flø" userId="bb6505ce92b5abf7" providerId="LiveId" clId="{E3CC6B3B-39F7-4793-A4F4-31AEF433D05C}" dt="2022-08-15T19:01:12.042" v="2" actId="207"/>
      <pc:docMkLst>
        <pc:docMk/>
      </pc:docMkLst>
      <pc:sldChg chg="addSp modSp mod">
        <pc:chgData name="Ellen Egeland Flø" userId="bb6505ce92b5abf7" providerId="LiveId" clId="{E3CC6B3B-39F7-4793-A4F4-31AEF433D05C}" dt="2022-08-15T19:01:12.042" v="2" actId="207"/>
        <pc:sldMkLst>
          <pc:docMk/>
          <pc:sldMk cId="2760904684" sldId="596"/>
        </pc:sldMkLst>
        <pc:spChg chg="add mod">
          <ac:chgData name="Ellen Egeland Flø" userId="bb6505ce92b5abf7" providerId="LiveId" clId="{E3CC6B3B-39F7-4793-A4F4-31AEF433D05C}" dt="2022-08-15T19:01:06.997" v="1" actId="1076"/>
          <ac:spMkLst>
            <pc:docMk/>
            <pc:sldMk cId="2760904684" sldId="596"/>
            <ac:spMk id="2" creationId="{916F490C-3CEC-C9F3-8B59-F8B3DFE26572}"/>
          </ac:spMkLst>
        </pc:spChg>
        <pc:spChg chg="mod">
          <ac:chgData name="Ellen Egeland Flø" userId="bb6505ce92b5abf7" providerId="LiveId" clId="{E3CC6B3B-39F7-4793-A4F4-31AEF433D05C}" dt="2022-08-15T19:01:12.042" v="2" actId="207"/>
          <ac:spMkLst>
            <pc:docMk/>
            <pc:sldMk cId="2760904684" sldId="596"/>
            <ac:spMk id="4" creationId="{7FCF8F10-0338-DA9E-EF98-004B6D8B6323}"/>
          </ac:spMkLst>
        </pc:spChg>
        <pc:picChg chg="add mod">
          <ac:chgData name="Ellen Egeland Flø" userId="bb6505ce92b5abf7" providerId="LiveId" clId="{E3CC6B3B-39F7-4793-A4F4-31AEF433D05C}" dt="2022-08-15T19:01:06.997" v="1" actId="1076"/>
          <ac:picMkLst>
            <pc:docMk/>
            <pc:sldMk cId="2760904684" sldId="596"/>
            <ac:picMk id="1025" creationId="{E2267D76-A85E-BAA7-47CA-428B7E61EAA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6608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577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34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103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360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6884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708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113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27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057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197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550C8-64C0-458C-9E9E-24395B42DBF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846B7-3320-4294-8922-CEB931187D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418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EE3E56-255F-D172-F14B-D305F1A2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5524"/>
            <a:ext cx="5915025" cy="600751"/>
          </a:xfrm>
        </p:spPr>
        <p:txBody>
          <a:bodyPr/>
          <a:lstStyle/>
          <a:p>
            <a:r>
              <a:rPr lang="nb-NO" dirty="0"/>
              <a:t>Lærerveiledning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B1B1C8-2EEE-2BDF-8589-EDC6A61157F4}"/>
              </a:ext>
            </a:extLst>
          </p:cNvPr>
          <p:cNvSpPr txBox="1"/>
          <p:nvPr/>
        </p:nvSpPr>
        <p:spPr>
          <a:xfrm>
            <a:off x="471487" y="1103753"/>
            <a:ext cx="5409211" cy="818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Kompetansemål</a:t>
            </a:r>
          </a:p>
          <a:p>
            <a:endParaRPr lang="nb-NO" sz="1100" dirty="0"/>
          </a:p>
          <a:p>
            <a:r>
              <a:rPr lang="nb-NO" sz="1100" b="1" dirty="0"/>
              <a:t>Fysikk 1: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planlegge og gjennomføre forsøk, analysere data og trekke konklusjoner</a:t>
            </a:r>
            <a:endParaRPr lang="nb-NO" sz="1100" dirty="0">
              <a:effectLst/>
              <a:ea typeface="Times New Roman" panose="02020603050405020304" pitchFamily="18" charset="0"/>
            </a:endParaRP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vurdere, bruke</a:t>
            </a:r>
            <a:r>
              <a:rPr lang="nb-NO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og lage modeller til å beskrive</a:t>
            </a:r>
            <a:r>
              <a:rPr lang="nb-NO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og forutsi fysiske fenomener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vurdere ulike påstander og argumenter om energi og klima i samfunnsaktuelle problemsstillinger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bruke numeriske metoder og programmering til å modellere og utforske bevegelse i situasjoner der akselerasjonen ikke er konstant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forstå begrepet temperatur og forklare hvordan tilført varme til et system fører til temperaturendring i dette systemet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utforske, sammenligne og beskrive stråling fra legemer med ulik temperatur og overflate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bruke modeller av strålingsbalansen til jorda til å gjøre beregninger, og vurdere hvordan endringer på jordoverflaten og i atmosfæren påvirker denne balansen</a:t>
            </a:r>
            <a:endParaRPr lang="nb-NO" sz="1100" dirty="0">
              <a:solidFill>
                <a:srgbClr val="303030"/>
              </a:solidFill>
              <a:effectLst/>
              <a:ea typeface="Times New Roman" panose="02020603050405020304" pitchFamily="18" charset="0"/>
            </a:endParaRPr>
          </a:p>
          <a:p>
            <a:endParaRPr lang="nb-NO" sz="1100" b="1" dirty="0"/>
          </a:p>
          <a:p>
            <a:r>
              <a:rPr lang="nb-NO" sz="1100" b="1" dirty="0"/>
              <a:t>Matematikk R1: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planlegge og gjennomføre et selvstendig arbeid med reelle datasett knyttet til naturvitenskapelige temaer og forhold, og analysere og presentere</a:t>
            </a:r>
            <a:r>
              <a:rPr lang="nb-NO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funn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forstå begrepene vekstfart, grenseverdi, derivasjon og kontinuitet, og bruke disse for å løse praktiske problemer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bruke ulike strategier for å utforske og bestemme grenseverdier til funksjoner, og utforske og argumentere for anvendelser av grenseverdier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bestemme den deriverte i et punkt geometrisk, algebraisk og ved numeriske metoder, og gi eksempler på funksjoner som ikke er deriverbare i gitte punkter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analysere og tolke ulike funksjoner ved å bruke derivasjon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anvende derivasjon til å analysere og tolke egne matematiske modeller av reelle datasett</a:t>
            </a:r>
            <a:endParaRPr lang="nb-NO" sz="1100" dirty="0"/>
          </a:p>
          <a:p>
            <a:endParaRPr lang="nb-NO" sz="1100" dirty="0"/>
          </a:p>
          <a:p>
            <a:r>
              <a:rPr lang="nb-NO" sz="1100" b="1" dirty="0"/>
              <a:t>Matematikk S1: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uttrykke egne resonnementer ved hjelp av matematiske begreper og symbolspråk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forstå begrepene gjennomsnittlig og momentan vekstfart, grenseverdi og derivasjon, og bruke disse for å løse praktiske problemer</a:t>
            </a:r>
            <a:endParaRPr lang="nb-NO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bruke ulike strategier for å utforske og bestemme grenseverdier til funksjoner, og utforske og argumentere for anvendelser av grenseverdier </a:t>
            </a:r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anvende derivasjon til å analysere og tolke egne matematiske modeller av reelle datasett anvende derivasjon til å analysere og forstå optimaliseringsproblemer</a:t>
            </a:r>
            <a:endParaRPr lang="nb-NO" sz="1100" dirty="0"/>
          </a:p>
          <a:p>
            <a:endParaRPr lang="nb-NO" sz="11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 med batteripakke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sz="1100" dirty="0"/>
              <a:t>Begerglass, papp, avispapir, limpistoler, sakser, tape, svart maling, plastfolie, aluminiumsfolie +++</a:t>
            </a:r>
          </a:p>
          <a:p>
            <a:endParaRPr lang="nb-NO" sz="1100" dirty="0">
              <a:solidFill>
                <a:srgbClr val="FF0000"/>
              </a:solidFill>
            </a:endParaRPr>
          </a:p>
          <a:p>
            <a:r>
              <a:rPr lang="nb-NO" sz="1100" b="1" dirty="0"/>
              <a:t>TIPS!</a:t>
            </a:r>
          </a:p>
          <a:p>
            <a:r>
              <a:rPr lang="nb-NO" sz="1100" dirty="0"/>
              <a:t>Det går an å måle temperaturen ved å holde micro:biten opp mot begerglasset med vann, men siden glass leder varme ganske dårlig, blir målingene ikke veldig gode. Det går også an å ta to lag med en kraftig plastpose (frysepose) rundt micro:bit ved måling oppi vannet i begerglasset. Det går an å diskutere fordeler og ulemper ved de ulike måtene med elevene.</a:t>
            </a:r>
          </a:p>
        </p:txBody>
      </p:sp>
    </p:spTree>
    <p:extLst>
      <p:ext uri="{BB962C8B-B14F-4D97-AF65-F5344CB8AC3E}">
        <p14:creationId xmlns:p14="http://schemas.microsoft.com/office/powerpoint/2010/main" val="333442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7FCF8F10-0338-DA9E-EF98-004B6D8B6323}"/>
              </a:ext>
            </a:extLst>
          </p:cNvPr>
          <p:cNvSpPr txBox="1"/>
          <p:nvPr/>
        </p:nvSpPr>
        <p:spPr>
          <a:xfrm>
            <a:off x="305232" y="295192"/>
            <a:ext cx="30026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Løsningsforslag programmering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16F490C-3CEC-C9F3-8B59-F8B3DFE26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32" y="789709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Momentan vekstfart</a:t>
            </a:r>
            <a:endParaRPr kumimoji="0" lang="nb-NO" altLang="nb-NO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E2267D76-A85E-BAA7-47CA-428B7E61E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32" y="1246909"/>
            <a:ext cx="25527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904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399</Words>
  <Application>Microsoft Office PowerPoint</Application>
  <PresentationFormat>A4 (210 x 297 mm)</PresentationFormat>
  <Paragraphs>34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Office-tema</vt:lpstr>
      <vt:lpstr>Lærerveiledning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Egeland Flø</dc:creator>
  <cp:lastModifiedBy>Ellen Egeland Flø</cp:lastModifiedBy>
  <cp:revision>1</cp:revision>
  <dcterms:created xsi:type="dcterms:W3CDTF">2022-06-12T14:29:46Z</dcterms:created>
  <dcterms:modified xsi:type="dcterms:W3CDTF">2022-08-15T19:01:13Z</dcterms:modified>
</cp:coreProperties>
</file>