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61E32-F4E8-4EF9-BBEB-07CE4A6115D7}" v="25" dt="2022-08-15T18:57:08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85B4E370-70D0-4500-A849-ABA7A964C68F}"/>
    <pc:docChg chg="addSld delSld modSld">
      <pc:chgData name="Ellen Egeland Flø" userId="bb6505ce92b5abf7" providerId="LiveId" clId="{85B4E370-70D0-4500-A849-ABA7A964C68F}" dt="2022-06-12T14:29:03.079" v="1" actId="47"/>
      <pc:docMkLst>
        <pc:docMk/>
      </pc:docMkLst>
      <pc:sldChg chg="del">
        <pc:chgData name="Ellen Egeland Flø" userId="bb6505ce92b5abf7" providerId="LiveId" clId="{85B4E370-70D0-4500-A849-ABA7A964C68F}" dt="2022-06-12T14:29:03.079" v="1" actId="47"/>
        <pc:sldMkLst>
          <pc:docMk/>
          <pc:sldMk cId="1817748475" sldId="256"/>
        </pc:sldMkLst>
      </pc:sldChg>
      <pc:sldChg chg="add">
        <pc:chgData name="Ellen Egeland Flø" userId="bb6505ce92b5abf7" providerId="LiveId" clId="{85B4E370-70D0-4500-A849-ABA7A964C68F}" dt="2022-06-12T14:29:01.029" v="0"/>
        <pc:sldMkLst>
          <pc:docMk/>
          <pc:sldMk cId="3334420565" sldId="595"/>
        </pc:sldMkLst>
      </pc:sldChg>
    </pc:docChg>
  </pc:docChgLst>
  <pc:docChgLst>
    <pc:chgData name="Ellen Egeland Flø" userId="bb6505ce92b5abf7" providerId="LiveId" clId="{E6B61E32-F4E8-4EF9-BBEB-07CE4A6115D7}"/>
    <pc:docChg chg="modSld">
      <pc:chgData name="Ellen Egeland Flø" userId="bb6505ce92b5abf7" providerId="LiveId" clId="{E6B61E32-F4E8-4EF9-BBEB-07CE4A6115D7}" dt="2022-08-15T18:57:08.770" v="26" actId="1038"/>
      <pc:docMkLst>
        <pc:docMk/>
      </pc:docMkLst>
      <pc:sldChg chg="addSp modSp mod">
        <pc:chgData name="Ellen Egeland Flø" userId="bb6505ce92b5abf7" providerId="LiveId" clId="{E6B61E32-F4E8-4EF9-BBEB-07CE4A6115D7}" dt="2022-08-15T18:57:08.770" v="26" actId="1038"/>
        <pc:sldMkLst>
          <pc:docMk/>
          <pc:sldMk cId="3334420565" sldId="595"/>
        </pc:sldMkLst>
        <pc:spChg chg="mod">
          <ac:chgData name="Ellen Egeland Flø" userId="bb6505ce92b5abf7" providerId="LiveId" clId="{E6B61E32-F4E8-4EF9-BBEB-07CE4A6115D7}" dt="2022-08-15T18:57:01.957" v="16" actId="1035"/>
          <ac:spMkLst>
            <pc:docMk/>
            <pc:sldMk cId="3334420565" sldId="595"/>
            <ac:spMk id="3" creationId="{013CB4AD-1647-69BC-2B7B-C3BB5410B2E3}"/>
          </ac:spMkLst>
        </pc:spChg>
        <pc:spChg chg="add mod">
          <ac:chgData name="Ellen Egeland Flø" userId="bb6505ce92b5abf7" providerId="LiveId" clId="{E6B61E32-F4E8-4EF9-BBEB-07CE4A6115D7}" dt="2022-08-15T18:57:01.957" v="16" actId="1035"/>
          <ac:spMkLst>
            <pc:docMk/>
            <pc:sldMk cId="3334420565" sldId="595"/>
            <ac:spMk id="5" creationId="{15115E4A-4151-24B6-04AC-9B29356A1575}"/>
          </ac:spMkLst>
        </pc:spChg>
        <pc:picChg chg="add mod">
          <ac:chgData name="Ellen Egeland Flø" userId="bb6505ce92b5abf7" providerId="LiveId" clId="{E6B61E32-F4E8-4EF9-BBEB-07CE4A6115D7}" dt="2022-08-15T18:57:08.770" v="26" actId="1038"/>
          <ac:picMkLst>
            <pc:docMk/>
            <pc:sldMk cId="3334420565" sldId="595"/>
            <ac:picMk id="1025" creationId="{31B60914-1D3F-EDFC-7A21-268D4E939F2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49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610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511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23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3565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227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692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797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05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769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59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DBC09-2B21-4991-B9F4-E7168EDAEDC4}" type="datetimeFigureOut">
              <a:rPr lang="nb-NO" smtClean="0"/>
              <a:t>15.08.2022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5D68-BAFF-40F5-9AAE-9DDD92222B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67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EE3E56-255F-D172-F14B-D305F1A2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5524"/>
            <a:ext cx="5915025" cy="600751"/>
          </a:xfrm>
        </p:spPr>
        <p:txBody>
          <a:bodyPr/>
          <a:lstStyle/>
          <a:p>
            <a:r>
              <a:rPr lang="nb-NO" dirty="0"/>
              <a:t>Lærerveiledning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B1B1C8-2EEE-2BDF-8589-EDC6A61157F4}"/>
              </a:ext>
            </a:extLst>
          </p:cNvPr>
          <p:cNvSpPr txBox="1"/>
          <p:nvPr/>
        </p:nvSpPr>
        <p:spPr>
          <a:xfrm>
            <a:off x="471487" y="1103753"/>
            <a:ext cx="5409211" cy="599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Kompetansemål</a:t>
            </a:r>
          </a:p>
          <a:p>
            <a:endParaRPr lang="nb-NO" sz="1100" dirty="0"/>
          </a:p>
          <a:p>
            <a:r>
              <a:rPr lang="nb-NO" sz="1100" b="1" dirty="0"/>
              <a:t>Fysikk 1: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planlegge og gjennomføre forsøk, analysere data og trekke konklusjoner</a:t>
            </a:r>
            <a:endParaRPr lang="nb-NO" sz="1100" dirty="0">
              <a:effectLst/>
              <a:ea typeface="Times New Roman" panose="02020603050405020304" pitchFamily="18" charset="0"/>
            </a:endParaRP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vurdere, bruke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og lage modeller til å beskrive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og forutsi fysiske fenomener</a:t>
            </a:r>
          </a:p>
          <a:p>
            <a:pPr marL="171450" lvl="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</a:rPr>
              <a:t>bruke numeriske metoder og programmering til å modellere og utforske bevegelse i situasjoner der akselerasjonen ikke er konstant</a:t>
            </a:r>
          </a:p>
          <a:p>
            <a:endParaRPr lang="nb-NO" sz="1100" b="1" dirty="0"/>
          </a:p>
          <a:p>
            <a:r>
              <a:rPr lang="nb-NO" sz="1100" b="1" dirty="0"/>
              <a:t>Matematikk R1: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planlegge og gjennomføre et selvstendig arbeid med reelle datasett knyttet til naturvitenskapelige temaer og forhold, og analysere og presentere</a:t>
            </a:r>
            <a:r>
              <a:rPr lang="nb-NO" sz="1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nb-NO" sz="1100" dirty="0">
                <a:solidFill>
                  <a:srgbClr val="30303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funn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forstå begrepene vekstfart, grenseverdi, derivasjon og kontinuitet, og bruke disse for å løse praktiske problemer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bruke ulike strategier for å utforske og bestemme grenseverdier til funksjoner, og utforske og argumentere for anvendelser av grenseverdier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bestemme den deriverte i et punkt geometrisk, algebraisk og ved numeriske metoder, og gi eksempler på funksjoner som ikke er deriverbare i gitte punkter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analysere og tolke ulike funksjoner ved å bruke derivasjon</a:t>
            </a:r>
            <a:endParaRPr lang="nb-NO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303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anvende derivasjon til å analysere og tolke egne matematiske modeller av reelle datasett</a:t>
            </a:r>
            <a:endParaRPr lang="nb-NO" sz="1100" dirty="0"/>
          </a:p>
          <a:p>
            <a:endParaRPr lang="nb-NO" sz="1100" dirty="0"/>
          </a:p>
          <a:p>
            <a:r>
              <a:rPr lang="nb-NO" sz="1100" b="1" dirty="0"/>
              <a:t>Matematikk S1: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uttrykke egne resonnementer ved hjelp av matematiske begreper og symbolspråk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forstå begrepene gjennomsnittlig og momentan vekstfart, grenseverdi og derivasjon, og bruke disse for å løse praktiske problemer</a:t>
            </a: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bruke ulike strategier for å utforske og bestemme grenseverdier til funksjoner, og utforske og argumentere for anvendelser av grenseverdier </a:t>
            </a: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anvende derivasjon til å analysere og tolke egne matematiske modeller av reelle datasett anvende derivasjon til å analysere og forstå optimaliseringsproblemer</a:t>
            </a:r>
            <a:endParaRPr lang="nb-NO" sz="1100" dirty="0"/>
          </a:p>
          <a:p>
            <a:endParaRPr lang="nb-NO" sz="11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Materialer: 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Micro:bit med batteripakke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Papp, limpistol, saks, tape, avispapir, aluminiumsfolie (byggematerialer) ++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13CB4AD-1647-69BC-2B7B-C3BB5410B2E3}"/>
              </a:ext>
            </a:extLst>
          </p:cNvPr>
          <p:cNvSpPr txBox="1"/>
          <p:nvPr/>
        </p:nvSpPr>
        <p:spPr>
          <a:xfrm>
            <a:off x="471487" y="7043885"/>
            <a:ext cx="30026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Løsningsforslag programmering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5115E4A-4151-24B6-04AC-9B29356A1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7282186"/>
            <a:ext cx="137116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Momentan </a:t>
            </a:r>
            <a:r>
              <a:rPr kumimoji="0" lang="nb-NO" altLang="nb-NO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vekstfart</a:t>
            </a:r>
            <a:endParaRPr kumimoji="0" lang="nb-NO" altLang="nb-NO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5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31B60914-1D3F-EDFC-7A21-268D4E939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62" y="7599216"/>
            <a:ext cx="25527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420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255</Words>
  <Application>Microsoft Office PowerPoint</Application>
  <PresentationFormat>A4 (210 x 297 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Lærerveiledning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Ellen Egeland Flø</cp:lastModifiedBy>
  <cp:revision>1</cp:revision>
  <dcterms:created xsi:type="dcterms:W3CDTF">2022-06-12T14:28:20Z</dcterms:created>
  <dcterms:modified xsi:type="dcterms:W3CDTF">2022-08-15T18:57:11Z</dcterms:modified>
</cp:coreProperties>
</file>