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444" r:id="rId2"/>
    <p:sldId id="447" r:id="rId3"/>
    <p:sldId id="569" r:id="rId4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08ABF97-3708-4BFC-974C-0DFFB34180A3}" v="2" dt="2022-06-12T14:21:44.9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46" d="100"/>
          <a:sy n="46" d="100"/>
        </p:scale>
        <p:origin x="22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len Egeland Flø" userId="bb6505ce92b5abf7" providerId="LiveId" clId="{708ABF97-3708-4BFC-974C-0DFFB34180A3}"/>
    <pc:docChg chg="addSld delSld modSld">
      <pc:chgData name="Ellen Egeland Flø" userId="bb6505ce92b5abf7" providerId="LiveId" clId="{708ABF97-3708-4BFC-974C-0DFFB34180A3}" dt="2022-06-12T14:21:44.941" v="5"/>
      <pc:docMkLst>
        <pc:docMk/>
      </pc:docMkLst>
      <pc:sldChg chg="add del">
        <pc:chgData name="Ellen Egeland Flø" userId="bb6505ce92b5abf7" providerId="LiveId" clId="{708ABF97-3708-4BFC-974C-0DFFB34180A3}" dt="2022-06-12T14:21:44.941" v="5"/>
        <pc:sldMkLst>
          <pc:docMk/>
          <pc:sldMk cId="2338164274" sldId="444"/>
        </pc:sldMkLst>
      </pc:sldChg>
      <pc:sldChg chg="add del">
        <pc:chgData name="Ellen Egeland Flø" userId="bb6505ce92b5abf7" providerId="LiveId" clId="{708ABF97-3708-4BFC-974C-0DFFB34180A3}" dt="2022-06-12T14:21:44.941" v="5"/>
        <pc:sldMkLst>
          <pc:docMk/>
          <pc:sldMk cId="3790326533" sldId="447"/>
        </pc:sldMkLst>
      </pc:sldChg>
      <pc:sldChg chg="add del">
        <pc:chgData name="Ellen Egeland Flø" userId="bb6505ce92b5abf7" providerId="LiveId" clId="{708ABF97-3708-4BFC-974C-0DFFB34180A3}" dt="2022-06-12T14:21:16.593" v="4" actId="2696"/>
        <pc:sldMkLst>
          <pc:docMk/>
          <pc:sldMk cId="1141914736" sldId="514"/>
        </pc:sldMkLst>
      </pc:sldChg>
      <pc:sldChg chg="add del">
        <pc:chgData name="Ellen Egeland Flø" userId="bb6505ce92b5abf7" providerId="LiveId" clId="{708ABF97-3708-4BFC-974C-0DFFB34180A3}" dt="2022-06-12T14:21:16.593" v="4" actId="2696"/>
        <pc:sldMkLst>
          <pc:docMk/>
          <pc:sldMk cId="3263899830" sldId="517"/>
        </pc:sldMkLst>
      </pc:sldChg>
      <pc:sldChg chg="add del">
        <pc:chgData name="Ellen Egeland Flø" userId="bb6505ce92b5abf7" providerId="LiveId" clId="{708ABF97-3708-4BFC-974C-0DFFB34180A3}" dt="2022-06-12T14:21:44.941" v="5"/>
        <pc:sldMkLst>
          <pc:docMk/>
          <pc:sldMk cId="1808286496" sldId="569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875C6-1ECD-4D37-B9E3-96CBEC4AB677}" type="datetimeFigureOut">
              <a:rPr lang="nb-NO" smtClean="0"/>
              <a:t>12.06.2022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5B6D1-8A66-42D3-8095-C2191FBA24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0393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875C6-1ECD-4D37-B9E3-96CBEC4AB677}" type="datetimeFigureOut">
              <a:rPr lang="nb-NO" smtClean="0"/>
              <a:t>12.06.2022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5B6D1-8A66-42D3-8095-C2191FBA24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342244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875C6-1ECD-4D37-B9E3-96CBEC4AB677}" type="datetimeFigureOut">
              <a:rPr lang="nb-NO" smtClean="0"/>
              <a:t>12.06.2022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5B6D1-8A66-42D3-8095-C2191FBA24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9985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875C6-1ECD-4D37-B9E3-96CBEC4AB677}" type="datetimeFigureOut">
              <a:rPr lang="nb-NO" smtClean="0"/>
              <a:t>12.06.2022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5B6D1-8A66-42D3-8095-C2191FBA24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474788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875C6-1ECD-4D37-B9E3-96CBEC4AB677}" type="datetimeFigureOut">
              <a:rPr lang="nb-NO" smtClean="0"/>
              <a:t>12.06.2022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5B6D1-8A66-42D3-8095-C2191FBA24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196299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875C6-1ECD-4D37-B9E3-96CBEC4AB677}" type="datetimeFigureOut">
              <a:rPr lang="nb-NO" smtClean="0"/>
              <a:t>12.06.2022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5B6D1-8A66-42D3-8095-C2191FBA24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8666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875C6-1ECD-4D37-B9E3-96CBEC4AB677}" type="datetimeFigureOut">
              <a:rPr lang="nb-NO" smtClean="0"/>
              <a:t>12.06.2022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5B6D1-8A66-42D3-8095-C2191FBA24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80565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875C6-1ECD-4D37-B9E3-96CBEC4AB677}" type="datetimeFigureOut">
              <a:rPr lang="nb-NO" smtClean="0"/>
              <a:t>12.06.2022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5B6D1-8A66-42D3-8095-C2191FBA24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375188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875C6-1ECD-4D37-B9E3-96CBEC4AB677}" type="datetimeFigureOut">
              <a:rPr lang="nb-NO" smtClean="0"/>
              <a:t>12.06.2022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5B6D1-8A66-42D3-8095-C2191FBA24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607562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875C6-1ECD-4D37-B9E3-96CBEC4AB677}" type="datetimeFigureOut">
              <a:rPr lang="nb-NO" smtClean="0"/>
              <a:t>12.06.2022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5B6D1-8A66-42D3-8095-C2191FBA24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815353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875C6-1ECD-4D37-B9E3-96CBEC4AB677}" type="datetimeFigureOut">
              <a:rPr lang="nb-NO" smtClean="0"/>
              <a:t>12.06.2022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5B6D1-8A66-42D3-8095-C2191FBA24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00105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2875C6-1ECD-4D37-B9E3-96CBEC4AB677}" type="datetimeFigureOut">
              <a:rPr lang="nb-NO" smtClean="0"/>
              <a:t>12.06.2022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A5B6D1-8A66-42D3-8095-C2191FBA24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56679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microbit-micropython.readthedocs.io/en/v1.0.1/tutorials/introduction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776742B-0205-4ACB-AB6E-96B8DEE05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197200"/>
            <a:ext cx="5915025" cy="1043771"/>
          </a:xfrm>
        </p:spPr>
        <p:txBody>
          <a:bodyPr>
            <a:normAutofit/>
          </a:bodyPr>
          <a:lstStyle/>
          <a:p>
            <a:r>
              <a:rPr lang="nb-NO" dirty="0"/>
              <a:t>Opplegg 1: Varme og varmeledning</a:t>
            </a:r>
          </a:p>
        </p:txBody>
      </p:sp>
      <p:sp>
        <p:nvSpPr>
          <p:cNvPr id="25" name="Plassholder for lysbildenummer 24">
            <a:extLst>
              <a:ext uri="{FF2B5EF4-FFF2-40B4-BE49-F238E27FC236}">
                <a16:creationId xmlns:a16="http://schemas.microsoft.com/office/drawing/2014/main" id="{CA606A8C-7DCB-464A-A9B0-7E40D5ECFE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515DD-B8E4-4B7B-A8F2-176E23339DAD}" type="slidenum">
              <a:rPr lang="nb-NO" smtClean="0"/>
              <a:t>1</a:t>
            </a:fld>
            <a:endParaRPr lang="nb-NO"/>
          </a:p>
        </p:txBody>
      </p:sp>
      <p:sp>
        <p:nvSpPr>
          <p:cNvPr id="26" name="Rektangel 25">
            <a:extLst>
              <a:ext uri="{FF2B5EF4-FFF2-40B4-BE49-F238E27FC236}">
                <a16:creationId xmlns:a16="http://schemas.microsoft.com/office/drawing/2014/main" id="{ED39B606-204E-4149-9B79-AB30D3C43F31}"/>
              </a:ext>
            </a:extLst>
          </p:cNvPr>
          <p:cNvSpPr/>
          <p:nvPr/>
        </p:nvSpPr>
        <p:spPr>
          <a:xfrm>
            <a:off x="471487" y="1300920"/>
            <a:ext cx="5915025" cy="75647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Kompetansemål</a:t>
            </a:r>
          </a:p>
          <a:p>
            <a:pPr>
              <a:buSzPts val="1000"/>
              <a:tabLst>
                <a:tab pos="457200" algn="l"/>
              </a:tabLst>
            </a:pPr>
            <a:endParaRPr lang="nn-NO" sz="1100" dirty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>
              <a:buSzPts val="1000"/>
              <a:tabLst>
                <a:tab pos="457200" algn="l"/>
              </a:tabLst>
            </a:pPr>
            <a:r>
              <a:rPr lang="nn-NO" sz="1100" dirty="0">
                <a:latin typeface="Calibri" panose="020F0502020204030204" pitchFamily="34" charset="0"/>
                <a:ea typeface="Times New Roman" panose="02020603050405020304" pitchFamily="18" charset="0"/>
              </a:rPr>
              <a:t>Naturfag:</a:t>
            </a:r>
          </a:p>
          <a:p>
            <a:pPr marL="171450" indent="-171450"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nb-NO" sz="1100" dirty="0" err="1">
                <a:solidFill>
                  <a:srgbClr val="303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risikovurdere</a:t>
            </a:r>
            <a:r>
              <a:rPr lang="nb-NO" sz="1100" dirty="0">
                <a:solidFill>
                  <a:srgbClr val="303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egne forsøk og håndtere avfallet fra disse på en forsvarlig måte</a:t>
            </a:r>
            <a:endParaRPr lang="nb-NO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1450" indent="-171450"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nb-NO" sz="1100" dirty="0">
                <a:solidFill>
                  <a:srgbClr val="303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drøfte hvordan utvikling av naturvitenskapelige hypoteser, modeller og teorier bidrar til at vi kan forstå</a:t>
            </a:r>
            <a:r>
              <a:rPr lang="nb-NO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nb-NO" sz="1100" dirty="0">
                <a:solidFill>
                  <a:srgbClr val="303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og forklare verden</a:t>
            </a:r>
          </a:p>
          <a:p>
            <a:pPr marL="171450" indent="-171450"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nb-NO" sz="1100" dirty="0">
                <a:solidFill>
                  <a:srgbClr val="303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vurdere og lage programmer som modellerer naturfaglige fenomener</a:t>
            </a:r>
          </a:p>
          <a:p>
            <a:pPr marL="171450" indent="-171450"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nb-NO" sz="1100" dirty="0">
                <a:solidFill>
                  <a:srgbClr val="303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utforske og gjøre rede for sammenhenger mellom kjemiske bindinger og egenskaper til ulike stoffer</a:t>
            </a:r>
          </a:p>
          <a:p>
            <a:pPr lvl="0">
              <a:buSzPts val="1000"/>
              <a:tabLst>
                <a:tab pos="457200" algn="l"/>
              </a:tabLst>
            </a:pPr>
            <a:endParaRPr lang="nb-NO" sz="1100" dirty="0">
              <a:latin typeface="+mn-lt"/>
            </a:endParaRPr>
          </a:p>
          <a:p>
            <a:pPr lvl="0"/>
            <a:r>
              <a:rPr lang="nb-NO" sz="1100" dirty="0">
                <a:latin typeface="+mn-lt"/>
              </a:rPr>
              <a:t>Matematikk 1T: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>
                <a:solidFill>
                  <a:srgbClr val="303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formulere og løse problemer ved hjelp av algoritmisk tenkning, ulike problemløsingsstrategier, digitale verktøy og programmering</a:t>
            </a:r>
            <a:endParaRPr lang="nb-NO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>
                <a:solidFill>
                  <a:srgbClr val="303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identifisere variable størrelser i ulike situasjoner, sette opp formler og utforske disse ved hjelp av digitale verktøy</a:t>
            </a:r>
            <a:endParaRPr lang="nb-NO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>
                <a:solidFill>
                  <a:srgbClr val="303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modellere situasjoner knyttet til ulike temaer, drøfte, presentere og forklare resultatene og argumentere for om modellene er gyldige</a:t>
            </a:r>
            <a:endParaRPr lang="nb-NO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>
                <a:solidFill>
                  <a:srgbClr val="303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utforske og beskrive egenskapene ved polynomfunksjoner, rasjonale funksjoner, eksponentialfunksjoner og potensfunksjoner</a:t>
            </a:r>
            <a:endParaRPr lang="nb-NO" sz="1100" dirty="0">
              <a:latin typeface="+mn-lt"/>
            </a:endParaRPr>
          </a:p>
          <a:p>
            <a:pPr lvl="0"/>
            <a:endParaRPr lang="nb-NO" sz="1100" dirty="0">
              <a:latin typeface="+mn-lt"/>
            </a:endParaRPr>
          </a:p>
          <a:p>
            <a:pPr lvl="0"/>
            <a:r>
              <a:rPr lang="nb-NO" sz="1100" dirty="0"/>
              <a:t>Matematikk 1P</a:t>
            </a:r>
            <a:r>
              <a:rPr lang="nb-NO" sz="1100" dirty="0">
                <a:latin typeface="+mn-lt"/>
              </a:rPr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>
                <a:solidFill>
                  <a:srgbClr val="303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modellere situasjoner knyttet til temaer fra samfunnsliv og arbeidsliv, presentere og argumentere for resultatene og for når modellene er gyldige</a:t>
            </a:r>
            <a:endParaRPr lang="nb-NO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>
                <a:solidFill>
                  <a:srgbClr val="303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identifisere variable størrelser i ulike situasjoner og bruke dem til utforsking og generalisering</a:t>
            </a:r>
            <a:endParaRPr lang="nb-NO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>
                <a:solidFill>
                  <a:srgbClr val="303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tolke og bruke funksjoner i matematisk modellering og problemløsing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>
                <a:solidFill>
                  <a:srgbClr val="303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bruke digitale verktøy i utforsking og problemløsing knyttet til egenskaper ved funksjoner, og diskutere løsningene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>
                <a:solidFill>
                  <a:srgbClr val="303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tolke og regne med </a:t>
            </a:r>
            <a:r>
              <a:rPr lang="nb-NO" sz="1100" dirty="0" err="1">
                <a:solidFill>
                  <a:srgbClr val="303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rotuttrykk</a:t>
            </a:r>
            <a:r>
              <a:rPr lang="nb-NO" sz="1100" dirty="0">
                <a:solidFill>
                  <a:srgbClr val="303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potenser og tall på standardform</a:t>
            </a:r>
            <a:endParaRPr lang="nb-NO" sz="1100" dirty="0">
              <a:latin typeface="+mn-lt"/>
            </a:endParaRPr>
          </a:p>
          <a:p>
            <a:pPr marL="171450" indent="-171450"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nb-NO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Materialer: </a:t>
            </a:r>
          </a:p>
          <a:p>
            <a:pPr marL="171450" lvl="0" indent="-1714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nb-NO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Micro:bit med batteripakke (2 per gruppe)</a:t>
            </a:r>
          </a:p>
          <a:p>
            <a:pPr marL="171450" lvl="0" indent="-1714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nb-NO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Papp, limpistol, saks, tape, avispapir, plast- og aluminiumsfolie, garn/stoff, plast, ulike vanntette beholdere (begerglass/syltetøyglass/melkekartonger/plastflasker/metallbeger) +++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b-NO" sz="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11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TIPS!</a:t>
            </a:r>
            <a:r>
              <a:rPr lang="nb-NO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1714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b-NO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Beholderne må være store nok til å kunne putte en micro:bit med batteripakke (og plastposer rundt) oppi.</a:t>
            </a:r>
          </a:p>
          <a:p>
            <a:pPr marL="1714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b-NO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Dersom elevene ikke har brukt micro:bit tidligere, bør de få «øve» litt på dette før dette opplegget. Neste side er en programmeringsoppgave der elevene bruker en micro:bit, som kan være en mulig ressurs til dette.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b-NO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81642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C859EA-50E2-410D-95F0-320ABAC938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8540" y="236971"/>
            <a:ext cx="440091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Python-oppgave for </a:t>
            </a:r>
            <a:r>
              <a:rPr kumimoji="0" lang="nb-NO" altLang="nb-NO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micro:bit</a:t>
            </a:r>
            <a:endParaRPr kumimoji="0" lang="nb-NO" altLang="nb-NO" sz="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3B6A3BF-B31B-456E-85B2-39EBA0DAE2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847" y="2935768"/>
            <a:ext cx="145424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3"/>
              <a:tabLst/>
            </a:pPr>
            <a:r>
              <a:rPr kumimoji="0" lang="nb-NO" altLang="nb-NO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Forklar koden: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6667457B-8524-4243-8DC6-3054FCEC6DBB}"/>
              </a:ext>
            </a:extLst>
          </p:cNvPr>
          <p:cNvSpPr txBox="1"/>
          <p:nvPr/>
        </p:nvSpPr>
        <p:spPr>
          <a:xfrm>
            <a:off x="3454396" y="1271320"/>
            <a:ext cx="293211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lvl="0" indent="-228600" algn="l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nb-NO" altLang="nb-NO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Gjett hva programmet ved siden av  gjør. Skriv en kort forklaring på baksiden av arket.</a:t>
            </a:r>
          </a:p>
          <a:p>
            <a:pPr marL="228600" lvl="0" indent="-228600" algn="l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lang="nb-NO" altLang="nb-NO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indent="-228600" algn="l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nb-NO" altLang="nb-NO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Finn fram </a:t>
            </a:r>
            <a:r>
              <a:rPr lang="nb-NO" altLang="nb-NO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pythoneditoren</a:t>
            </a:r>
            <a:r>
              <a:rPr lang="nb-NO" altLang="nb-NO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din. Skriv av koden og overfør den til </a:t>
            </a:r>
            <a:r>
              <a:rPr lang="nb-NO" altLang="nb-NO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micro:biten</a:t>
            </a:r>
            <a:r>
              <a:rPr lang="nb-NO" altLang="nb-NO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ved å trykke på flash-knappen. Hva skjer?</a:t>
            </a:r>
            <a:endParaRPr lang="nb-NO" altLang="nb-NO" sz="1200" dirty="0"/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AFA6A36E-DB06-479C-B95C-A03E87D5C786}"/>
              </a:ext>
            </a:extLst>
          </p:cNvPr>
          <p:cNvSpPr txBox="1"/>
          <p:nvPr/>
        </p:nvSpPr>
        <p:spPr>
          <a:xfrm>
            <a:off x="727298" y="7463929"/>
            <a:ext cx="540340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lvl="0" indent="-228600" algn="l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 startAt="4"/>
            </a:pPr>
            <a:r>
              <a:rPr lang="nb-NO" altLang="nb-NO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Endre koden</a:t>
            </a:r>
            <a:endParaRPr lang="nb-NO" altLang="nb-NO" sz="1200" dirty="0"/>
          </a:p>
          <a:p>
            <a:pPr marL="685800" lvl="1" indent="-228600" algn="l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LcParenR"/>
            </a:pPr>
            <a:r>
              <a:rPr lang="nb-NO" altLang="nb-NO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Bytt rekkefølgen på linje 3 og 5. Hva tror du vil endre seg når du kjører programmet?</a:t>
            </a:r>
          </a:p>
          <a:p>
            <a:pPr marL="685800" lvl="1" indent="-228600" algn="l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LcParenR"/>
            </a:pPr>
            <a:r>
              <a:rPr lang="nb-NO" altLang="nb-NO" sz="1200" dirty="0">
                <a:latin typeface="Calibri" panose="020F0502020204030204" pitchFamily="34" charset="0"/>
                <a:cs typeface="Times New Roman" panose="02020603050405020304" pitchFamily="18" charset="0"/>
              </a:rPr>
              <a:t>Hvorfor MÅ vi ha med </a:t>
            </a:r>
            <a:r>
              <a:rPr lang="nb-NO" altLang="nb-NO" sz="12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sleep</a:t>
            </a:r>
            <a:r>
              <a:rPr lang="nb-NO" altLang="nb-NO" sz="1200" dirty="0">
                <a:latin typeface="Calibri" panose="020F0502020204030204" pitchFamily="34" charset="0"/>
                <a:cs typeface="Times New Roman" panose="02020603050405020304" pitchFamily="18" charset="0"/>
              </a:rPr>
              <a:t>-kommandoen?</a:t>
            </a:r>
            <a:endParaRPr lang="nb-NO" altLang="nb-NO" sz="1200" dirty="0"/>
          </a:p>
          <a:p>
            <a:pPr marL="685800" lvl="1" indent="-228600" algn="l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LcParenR"/>
            </a:pPr>
            <a:r>
              <a:rPr lang="nb-NO" altLang="nb-NO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Kan du slå sammen to av kodelinjene og få samme resultat?</a:t>
            </a:r>
          </a:p>
          <a:p>
            <a:pPr lvl="1" algn="l" eaLnBrk="0" fontAlgn="base" hangingPunct="0">
              <a:spcBef>
                <a:spcPct val="0"/>
              </a:spcBef>
              <a:spcAft>
                <a:spcPct val="0"/>
              </a:spcAft>
            </a:pPr>
            <a:endParaRPr lang="nb-NO" altLang="nb-NO" sz="1200" dirty="0"/>
          </a:p>
          <a:p>
            <a:pPr marL="228600" lvl="0" indent="-228600" algn="l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 startAt="4"/>
            </a:pPr>
            <a:r>
              <a:rPr lang="nb-NO" altLang="nb-NO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Utfordring</a:t>
            </a:r>
            <a:r>
              <a:rPr lang="nb-NO" altLang="nb-NO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nb-NO" altLang="nb-NO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Bruk denne nettressursen: </a:t>
            </a:r>
            <a:r>
              <a:rPr lang="nb-NO" altLang="nb-NO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https://microbit-micropython.readthedocs.io/en/v1.0.1/tutorials/introduction.html</a:t>
            </a:r>
            <a:r>
              <a:rPr lang="nb-NO" altLang="nb-NO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for å finne koden du trenger for å lage et program som sender temperaturen målt med en </a:t>
            </a:r>
            <a:r>
              <a:rPr lang="nb-NO" altLang="nb-NO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micro:bit</a:t>
            </a:r>
            <a:r>
              <a:rPr lang="nb-NO" altLang="nb-NO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til en annen </a:t>
            </a:r>
            <a:r>
              <a:rPr lang="nb-NO" altLang="nb-NO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micro:bit</a:t>
            </a:r>
            <a:r>
              <a:rPr lang="nb-NO" altLang="nb-NO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Husk at begge </a:t>
            </a:r>
            <a:r>
              <a:rPr lang="nb-NO" altLang="nb-NO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micro:bitene</a:t>
            </a:r>
            <a:r>
              <a:rPr lang="nb-NO" altLang="nb-NO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må programmeres.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endParaRPr lang="nb-NO" altLang="nb-NO" sz="1200" dirty="0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4062188A-0406-4665-B393-813B4A4489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574" y="1258306"/>
            <a:ext cx="2781101" cy="1429357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53F6F4BD-10C0-4BD8-A484-A4B718BDCD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550" y="3199925"/>
            <a:ext cx="5676900" cy="4276725"/>
          </a:xfrm>
          <a:prstGeom prst="rect">
            <a:avLst/>
          </a:prstGeom>
        </p:spPr>
      </p:pic>
      <p:sp>
        <p:nvSpPr>
          <p:cNvPr id="2" name="Plassholder for lysbildenummer 1">
            <a:extLst>
              <a:ext uri="{FF2B5EF4-FFF2-40B4-BE49-F238E27FC236}">
                <a16:creationId xmlns:a16="http://schemas.microsoft.com/office/drawing/2014/main" id="{DCFCD59F-DFEE-49B1-BF09-B9E8FCA248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515DD-B8E4-4B7B-A8F2-176E23339DAD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903265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EA3E805-9076-42AA-9520-3AEF844882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050782"/>
          </a:xfrm>
        </p:spPr>
        <p:txBody>
          <a:bodyPr/>
          <a:lstStyle/>
          <a:p>
            <a:r>
              <a:rPr lang="nb-NO" dirty="0"/>
              <a:t>Løsningsforslag programmering i Python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E57B8311-41DC-408A-BC6B-233BE08A30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960" y="4470843"/>
            <a:ext cx="2782410" cy="1799793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15279089-809C-4D33-B5CF-0AD08DFC2F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960" y="2160977"/>
            <a:ext cx="2782411" cy="1983894"/>
          </a:xfrm>
          <a:prstGeom prst="rect">
            <a:avLst/>
          </a:prstGeom>
        </p:spPr>
      </p:pic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9A6E4F95-A880-43BD-97DA-E6D3781B2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515DD-B8E4-4B7B-A8F2-176E23339DAD}" type="slidenum">
              <a:rPr lang="nb-NO" smtClean="0"/>
              <a:t>3</a:t>
            </a:fld>
            <a:endParaRPr lang="nb-NO"/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C250F9B-AA97-47E0-A472-42D02BC72E9B}"/>
              </a:ext>
            </a:extLst>
          </p:cNvPr>
          <p:cNvSpPr txBox="1"/>
          <p:nvPr/>
        </p:nvSpPr>
        <p:spPr>
          <a:xfrm>
            <a:off x="637082" y="7212342"/>
            <a:ext cx="35151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Programmeringsoppgaven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952FA14F-68AD-450C-9B96-4ECD502D68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960" y="7699744"/>
            <a:ext cx="1277578" cy="729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2864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</TotalTime>
  <Words>478</Words>
  <Application>Microsoft Office PowerPoint</Application>
  <PresentationFormat>A4 (210 x 297 mm)</PresentationFormat>
  <Paragraphs>45</Paragraphs>
  <Slides>3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Office-tema</vt:lpstr>
      <vt:lpstr>Opplegg 1: Varme og varmeledning</vt:lpstr>
      <vt:lpstr>PowerPoint-presentasjon</vt:lpstr>
      <vt:lpstr>Løsningsforslag programmering i Python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Opplegg 1: Varme og varmeledning</dc:title>
  <dc:creator>Ellen Egeland Flø</dc:creator>
  <cp:lastModifiedBy>Ellen Egeland Flø</cp:lastModifiedBy>
  <cp:revision>1</cp:revision>
  <dcterms:created xsi:type="dcterms:W3CDTF">2022-06-12T14:08:00Z</dcterms:created>
  <dcterms:modified xsi:type="dcterms:W3CDTF">2022-06-12T14:21:48Z</dcterms:modified>
</cp:coreProperties>
</file>