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6"/>
  </p:notesMasterIdLst>
  <p:sldIdLst>
    <p:sldId id="422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7" autoAdjust="0"/>
    <p:restoredTop sz="93741" autoAdjust="0"/>
  </p:normalViewPr>
  <p:slideViewPr>
    <p:cSldViewPr snapToGrid="0">
      <p:cViewPr varScale="1">
        <p:scale>
          <a:sx n="83" d="100"/>
          <a:sy n="83" d="100"/>
        </p:scale>
        <p:origin x="36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ABEFD419-398C-41C2-9B97-FF0267B85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157" y="1186317"/>
            <a:ext cx="2317626" cy="163872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703190C-9E1D-4832-ACF8-D568ABB4A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285" y="229441"/>
            <a:ext cx="5656907" cy="791032"/>
          </a:xfrm>
        </p:spPr>
        <p:txBody>
          <a:bodyPr>
            <a:normAutofit/>
          </a:bodyPr>
          <a:lstStyle/>
          <a:p>
            <a:r>
              <a:rPr lang="nb-NO" dirty="0" err="1"/>
              <a:t>Variablar</a:t>
            </a:r>
            <a:r>
              <a:rPr lang="nb-NO" dirty="0"/>
              <a:t> i Scratch og </a:t>
            </a:r>
            <a:r>
              <a:rPr lang="nb-NO" dirty="0" err="1"/>
              <a:t>MakeCode</a:t>
            </a:r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3F9C825-D932-4446-BFDB-7BB09C5CF55D}"/>
              </a:ext>
            </a:extLst>
          </p:cNvPr>
          <p:cNvSpPr txBox="1"/>
          <p:nvPr/>
        </p:nvSpPr>
        <p:spPr>
          <a:xfrm>
            <a:off x="241040" y="6616019"/>
            <a:ext cx="2311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/>
              <a:t>Variablar</a:t>
            </a:r>
            <a:r>
              <a:rPr lang="nb-NO" b="1" dirty="0"/>
              <a:t> i </a:t>
            </a:r>
            <a:r>
              <a:rPr lang="nb-NO" b="1" dirty="0" err="1"/>
              <a:t>MakeCode</a:t>
            </a:r>
            <a:endParaRPr lang="nb-NO" b="1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B5401609-1458-4356-A503-60557AF63A4B}"/>
              </a:ext>
            </a:extLst>
          </p:cNvPr>
          <p:cNvSpPr txBox="1"/>
          <p:nvPr/>
        </p:nvSpPr>
        <p:spPr>
          <a:xfrm>
            <a:off x="3786632" y="7732506"/>
            <a:ext cx="26795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</a:t>
            </a:r>
            <a:r>
              <a:rPr lang="nb-NO" sz="1100" dirty="0" err="1"/>
              <a:t>dukkar</a:t>
            </a:r>
            <a:r>
              <a:rPr lang="nb-NO" sz="1100" dirty="0"/>
              <a:t> dette </a:t>
            </a:r>
            <a:r>
              <a:rPr lang="nb-NO" sz="1100" dirty="0" err="1"/>
              <a:t>vindauget</a:t>
            </a:r>
            <a:r>
              <a:rPr lang="nb-NO" sz="1100" dirty="0"/>
              <a:t> opp, og du </a:t>
            </a:r>
            <a:r>
              <a:rPr lang="nb-NO" sz="1100" dirty="0" err="1"/>
              <a:t>lagar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namn</a:t>
            </a:r>
            <a:r>
              <a:rPr lang="nb-NO" sz="1100" dirty="0"/>
              <a:t> på variabelen din.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60F30EC-BCBD-4037-A1E6-8F087AE21A0B}"/>
              </a:ext>
            </a:extLst>
          </p:cNvPr>
          <p:cNvSpPr txBox="1"/>
          <p:nvPr/>
        </p:nvSpPr>
        <p:spPr>
          <a:xfrm>
            <a:off x="3786632" y="9088753"/>
            <a:ext cx="2892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Dette </a:t>
            </a:r>
            <a:r>
              <a:rPr lang="nb-NO" sz="1100" dirty="0" err="1"/>
              <a:t>gjentek</a:t>
            </a:r>
            <a:r>
              <a:rPr lang="nb-NO" sz="1100" dirty="0"/>
              <a:t> du til du har mange nok </a:t>
            </a:r>
            <a:r>
              <a:rPr lang="nb-NO" sz="1100" dirty="0" err="1"/>
              <a:t>variablar</a:t>
            </a:r>
            <a:r>
              <a:rPr lang="nb-NO" sz="1100" dirty="0"/>
              <a:t>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E6E7F6B5-DACB-4A6A-ACE9-3421881DF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65" y="7566217"/>
            <a:ext cx="2124677" cy="1805975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647E6D07-3097-484C-98FC-183448637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4460" y="8173619"/>
            <a:ext cx="2003935" cy="886027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A7970D9C-E6DB-4FF9-936B-8C75B2141F52}"/>
              </a:ext>
            </a:extLst>
          </p:cNvPr>
          <p:cNvSpPr/>
          <p:nvPr/>
        </p:nvSpPr>
        <p:spPr>
          <a:xfrm>
            <a:off x="1420318" y="7835625"/>
            <a:ext cx="809469" cy="2242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7" name="Rett pilkobling 16">
            <a:extLst>
              <a:ext uri="{FF2B5EF4-FFF2-40B4-BE49-F238E27FC236}">
                <a16:creationId xmlns:a16="http://schemas.microsoft.com/office/drawing/2014/main" id="{E99C1B4C-6582-43ED-A5FE-AAF4A0648FC1}"/>
              </a:ext>
            </a:extLst>
          </p:cNvPr>
          <p:cNvCxnSpPr>
            <a:cxnSpLocks/>
          </p:cNvCxnSpPr>
          <p:nvPr/>
        </p:nvCxnSpPr>
        <p:spPr>
          <a:xfrm flipH="1">
            <a:off x="2304738" y="7478338"/>
            <a:ext cx="1978702" cy="50586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A77BD85B-5F7F-42A1-B201-AE35B13D7739}"/>
              </a:ext>
            </a:extLst>
          </p:cNvPr>
          <p:cNvSpPr txBox="1"/>
          <p:nvPr/>
        </p:nvSpPr>
        <p:spPr>
          <a:xfrm>
            <a:off x="248875" y="7085785"/>
            <a:ext cx="58333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For å kunne lage </a:t>
            </a:r>
            <a:r>
              <a:rPr lang="nb-NO" sz="1100" dirty="0" err="1"/>
              <a:t>variablar</a:t>
            </a:r>
            <a:r>
              <a:rPr lang="nb-NO" sz="1100" dirty="0"/>
              <a:t> i </a:t>
            </a:r>
            <a:r>
              <a:rPr lang="nb-NO" sz="1100" dirty="0" err="1"/>
              <a:t>MakeCode</a:t>
            </a:r>
            <a:r>
              <a:rPr lang="nb-NO" sz="1100" dirty="0"/>
              <a:t>, må du finne menyen for </a:t>
            </a:r>
            <a:r>
              <a:rPr lang="nb-NO" sz="1100" dirty="0" err="1"/>
              <a:t>variablar</a:t>
            </a:r>
            <a:r>
              <a:rPr lang="nb-NO" sz="1100" dirty="0"/>
              <a:t> – han er </a:t>
            </a:r>
            <a:r>
              <a:rPr lang="nb-NO" sz="1100" dirty="0" err="1"/>
              <a:t>raud</a:t>
            </a:r>
            <a:r>
              <a:rPr lang="nb-NO" sz="1100" dirty="0"/>
              <a:t>. Så må du trykke på den </a:t>
            </a:r>
            <a:r>
              <a:rPr lang="nb-NO" sz="1100" dirty="0" err="1"/>
              <a:t>øvste</a:t>
            </a:r>
            <a:r>
              <a:rPr lang="nb-NO" sz="1100" dirty="0"/>
              <a:t> knappen der det står Lag en variabel. På figuren markert med </a:t>
            </a:r>
            <a:r>
              <a:rPr lang="nb-NO" sz="1100" dirty="0" err="1"/>
              <a:t>raudt</a:t>
            </a:r>
            <a:r>
              <a:rPr lang="nb-NO" sz="1100" dirty="0"/>
              <a:t>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BF7D330-2AC9-4773-870D-A81981EC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A72E9CA1-DE2E-452A-86A3-7CA1FF3C780C}"/>
              </a:ext>
            </a:extLst>
          </p:cNvPr>
          <p:cNvSpPr txBox="1"/>
          <p:nvPr/>
        </p:nvSpPr>
        <p:spPr>
          <a:xfrm>
            <a:off x="340285" y="3462165"/>
            <a:ext cx="199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/>
              <a:t>Variablar</a:t>
            </a:r>
            <a:r>
              <a:rPr lang="nb-NO" b="1" dirty="0"/>
              <a:t> i </a:t>
            </a:r>
            <a:r>
              <a:rPr lang="nb-NO" b="1" dirty="0" err="1"/>
              <a:t>Scratch</a:t>
            </a:r>
            <a:endParaRPr lang="nb-NO" b="1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70E10911-D7ED-4A63-AB78-6DC76D92B4C3}"/>
              </a:ext>
            </a:extLst>
          </p:cNvPr>
          <p:cNvSpPr txBox="1"/>
          <p:nvPr/>
        </p:nvSpPr>
        <p:spPr>
          <a:xfrm>
            <a:off x="2801776" y="3585888"/>
            <a:ext cx="3664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For å kunne lage </a:t>
            </a:r>
            <a:r>
              <a:rPr lang="nb-NO" sz="1200" dirty="0" err="1"/>
              <a:t>variablar</a:t>
            </a:r>
            <a:r>
              <a:rPr lang="nb-NO" sz="1200" dirty="0"/>
              <a:t> i </a:t>
            </a:r>
            <a:r>
              <a:rPr lang="nb-NO" sz="1200" dirty="0" err="1"/>
              <a:t>Scratch</a:t>
            </a:r>
            <a:r>
              <a:rPr lang="nb-NO" sz="1200" dirty="0"/>
              <a:t>, må du finne menyen for </a:t>
            </a:r>
            <a:r>
              <a:rPr lang="nb-NO" sz="1200" dirty="0" err="1"/>
              <a:t>variablar</a:t>
            </a:r>
            <a:r>
              <a:rPr lang="nb-NO" sz="1200" dirty="0"/>
              <a:t> – han er mørk oransje. Så må du trykke på den </a:t>
            </a:r>
            <a:r>
              <a:rPr lang="nb-NO" sz="1200" dirty="0" err="1"/>
              <a:t>øvste</a:t>
            </a:r>
            <a:r>
              <a:rPr lang="nb-NO" sz="1200" dirty="0"/>
              <a:t> knappen der det står Lag en variabel. På figuren her markert med </a:t>
            </a:r>
            <a:r>
              <a:rPr lang="nb-NO" sz="1200" dirty="0" err="1"/>
              <a:t>raudt</a:t>
            </a:r>
            <a:r>
              <a:rPr lang="nb-NO" sz="1200" dirty="0"/>
              <a:t>. 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748C61D-F469-488C-A479-2632D35DD5C6}"/>
              </a:ext>
            </a:extLst>
          </p:cNvPr>
          <p:cNvSpPr txBox="1"/>
          <p:nvPr/>
        </p:nvSpPr>
        <p:spPr>
          <a:xfrm>
            <a:off x="3037695" y="4551013"/>
            <a:ext cx="2679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Da dukker dette </a:t>
            </a:r>
            <a:r>
              <a:rPr lang="nb-NO" sz="1200" dirty="0" err="1"/>
              <a:t>vindauget</a:t>
            </a:r>
            <a:r>
              <a:rPr lang="nb-NO" sz="1200" dirty="0"/>
              <a:t> opp, og du </a:t>
            </a:r>
            <a:r>
              <a:rPr lang="nb-NO" sz="1200" dirty="0" err="1"/>
              <a:t>lagar</a:t>
            </a:r>
            <a:r>
              <a:rPr lang="nb-NO" sz="1200" dirty="0"/>
              <a:t> </a:t>
            </a:r>
            <a:r>
              <a:rPr lang="nb-NO" sz="1200" dirty="0" err="1"/>
              <a:t>eit</a:t>
            </a:r>
            <a:r>
              <a:rPr lang="nb-NO" sz="1200" dirty="0"/>
              <a:t> </a:t>
            </a:r>
            <a:r>
              <a:rPr lang="nb-NO" sz="1200" dirty="0" err="1"/>
              <a:t>namn</a:t>
            </a:r>
            <a:r>
              <a:rPr lang="nb-NO" sz="1200" dirty="0"/>
              <a:t> på variabelen din.</a:t>
            </a:r>
          </a:p>
        </p:txBody>
      </p:sp>
      <p:pic>
        <p:nvPicPr>
          <p:cNvPr id="24" name="Grafikk 23">
            <a:extLst>
              <a:ext uri="{FF2B5EF4-FFF2-40B4-BE49-F238E27FC236}">
                <a16:creationId xmlns:a16="http://schemas.microsoft.com/office/drawing/2014/main" id="{C3C6B383-F81D-4F82-A77F-096BB859D8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0654" y="3873616"/>
            <a:ext cx="1588224" cy="2481601"/>
          </a:xfrm>
          <a:prstGeom prst="rect">
            <a:avLst/>
          </a:prstGeom>
        </p:spPr>
      </p:pic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B0A8E474-53D4-4A70-95C1-00EF31437B9C}"/>
              </a:ext>
            </a:extLst>
          </p:cNvPr>
          <p:cNvCxnSpPr>
            <a:cxnSpLocks/>
          </p:cNvCxnSpPr>
          <p:nvPr/>
        </p:nvCxnSpPr>
        <p:spPr>
          <a:xfrm flipH="1" flipV="1">
            <a:off x="1706564" y="4211504"/>
            <a:ext cx="1095212" cy="592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6" name="Bilde 25">
            <a:extLst>
              <a:ext uri="{FF2B5EF4-FFF2-40B4-BE49-F238E27FC236}">
                <a16:creationId xmlns:a16="http://schemas.microsoft.com/office/drawing/2014/main" id="{CC981232-08DF-408B-A4DA-8566E350FE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3969" y="5079799"/>
            <a:ext cx="1143863" cy="921890"/>
          </a:xfrm>
          <a:prstGeom prst="rect">
            <a:avLst/>
          </a:prstGeom>
        </p:spPr>
      </p:pic>
      <p:sp>
        <p:nvSpPr>
          <p:cNvPr id="27" name="TekstSylinder 26">
            <a:extLst>
              <a:ext uri="{FF2B5EF4-FFF2-40B4-BE49-F238E27FC236}">
                <a16:creationId xmlns:a16="http://schemas.microsoft.com/office/drawing/2014/main" id="{26FB7DF6-3C34-45F0-B5B9-904EDBBF4D8C}"/>
              </a:ext>
            </a:extLst>
          </p:cNvPr>
          <p:cNvSpPr txBox="1"/>
          <p:nvPr/>
        </p:nvSpPr>
        <p:spPr>
          <a:xfrm>
            <a:off x="3037695" y="6068810"/>
            <a:ext cx="3403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Dette </a:t>
            </a:r>
            <a:r>
              <a:rPr lang="nb-NO" sz="1200" dirty="0" err="1"/>
              <a:t>gjentek</a:t>
            </a:r>
            <a:r>
              <a:rPr lang="nb-NO" sz="1200" dirty="0"/>
              <a:t> du til du har mange nok </a:t>
            </a:r>
            <a:r>
              <a:rPr lang="nb-NO" sz="1200" dirty="0" err="1"/>
              <a:t>variablar</a:t>
            </a:r>
            <a:r>
              <a:rPr lang="nb-NO" sz="1200" dirty="0"/>
              <a:t>.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4DEF8B6-352D-4422-BD80-65A11497AD83}"/>
              </a:ext>
            </a:extLst>
          </p:cNvPr>
          <p:cNvSpPr txBox="1"/>
          <p:nvPr/>
        </p:nvSpPr>
        <p:spPr>
          <a:xfrm>
            <a:off x="241040" y="6350901"/>
            <a:ext cx="6095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_____________________________________________________________________________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5B98FA5F-286C-418A-BC5D-E694BD5EF8A6}"/>
              </a:ext>
            </a:extLst>
          </p:cNvPr>
          <p:cNvSpPr txBox="1"/>
          <p:nvPr/>
        </p:nvSpPr>
        <p:spPr>
          <a:xfrm>
            <a:off x="370654" y="2554443"/>
            <a:ext cx="6213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/>
              <a:t>Variablar</a:t>
            </a:r>
            <a:r>
              <a:rPr lang="nb-NO" sz="1200" dirty="0"/>
              <a:t> er nyttige når </a:t>
            </a:r>
            <a:r>
              <a:rPr lang="nb-NO" sz="1200" dirty="0" err="1"/>
              <a:t>ein</a:t>
            </a:r>
            <a:r>
              <a:rPr lang="nb-NO" sz="1200" dirty="0"/>
              <a:t> skal kunne lage </a:t>
            </a:r>
            <a:r>
              <a:rPr lang="nb-NO" sz="1200" dirty="0" err="1"/>
              <a:t>eit</a:t>
            </a:r>
            <a:r>
              <a:rPr lang="nb-NO" sz="1200" dirty="0"/>
              <a:t> program som kan </a:t>
            </a:r>
            <a:r>
              <a:rPr lang="nb-NO" sz="1200" dirty="0" err="1"/>
              <a:t>rekne</a:t>
            </a:r>
            <a:r>
              <a:rPr lang="nb-NO" sz="1200" dirty="0"/>
              <a:t> ut </a:t>
            </a:r>
            <a:r>
              <a:rPr lang="nb-NO" sz="1200" dirty="0" err="1"/>
              <a:t>reknestykke</a:t>
            </a:r>
            <a:r>
              <a:rPr lang="nb-NO" sz="1200" dirty="0"/>
              <a:t> med ulike tal, </a:t>
            </a:r>
            <a:r>
              <a:rPr lang="nb-NO" sz="1200" dirty="0" err="1"/>
              <a:t>utan</a:t>
            </a:r>
            <a:r>
              <a:rPr lang="nb-NO" sz="1200" dirty="0"/>
              <a:t> å endre heile programmet. I tillegg kan </a:t>
            </a:r>
            <a:r>
              <a:rPr lang="nb-NO" sz="1200" dirty="0" err="1"/>
              <a:t>variablar</a:t>
            </a:r>
            <a:r>
              <a:rPr lang="nb-NO" sz="1200" dirty="0"/>
              <a:t> bli brukte for å </a:t>
            </a:r>
            <a:r>
              <a:rPr lang="nb-NO" sz="1200" dirty="0" err="1"/>
              <a:t>halde</a:t>
            </a:r>
            <a:r>
              <a:rPr lang="nb-NO" sz="1200" dirty="0"/>
              <a:t> styr på </a:t>
            </a:r>
            <a:r>
              <a:rPr lang="nb-NO" sz="1200" dirty="0" err="1"/>
              <a:t>talet</a:t>
            </a:r>
            <a:r>
              <a:rPr lang="nb-NO" sz="1200" dirty="0"/>
              <a:t> på </a:t>
            </a:r>
            <a:r>
              <a:rPr lang="nb-NO" sz="1200" dirty="0" err="1"/>
              <a:t>rundar</a:t>
            </a:r>
            <a:r>
              <a:rPr lang="nb-NO" sz="1200" dirty="0"/>
              <a:t> i ei </a:t>
            </a:r>
            <a:r>
              <a:rPr lang="nb-NO" sz="1200" dirty="0" err="1"/>
              <a:t>lykkje</a:t>
            </a:r>
            <a:r>
              <a:rPr lang="nb-NO" sz="1200" dirty="0"/>
              <a:t> med </a:t>
            </a:r>
            <a:r>
              <a:rPr lang="nb-NO" sz="1200" dirty="0" err="1"/>
              <a:t>ein</a:t>
            </a:r>
            <a:r>
              <a:rPr lang="nb-NO" sz="1200" dirty="0"/>
              <a:t> tellevariabel. Sjå </a:t>
            </a:r>
            <a:r>
              <a:rPr lang="nb-NO" sz="1200" dirty="0" err="1"/>
              <a:t>Pythonheftet</a:t>
            </a:r>
            <a:r>
              <a:rPr lang="nb-NO" sz="1200" dirty="0"/>
              <a:t> for </a:t>
            </a:r>
            <a:r>
              <a:rPr lang="nb-NO" sz="1200" dirty="0" err="1"/>
              <a:t>meir</a:t>
            </a:r>
            <a:r>
              <a:rPr lang="nb-NO" sz="1200" dirty="0"/>
              <a:t> om </a:t>
            </a:r>
            <a:r>
              <a:rPr lang="nb-NO" sz="1200" dirty="0" err="1"/>
              <a:t>variablar</a:t>
            </a:r>
            <a:r>
              <a:rPr lang="nb-NO" sz="1200" dirty="0"/>
              <a:t>.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9EC5B288-3B1A-4030-917C-D720504B6D42}"/>
              </a:ext>
            </a:extLst>
          </p:cNvPr>
          <p:cNvSpPr txBox="1"/>
          <p:nvPr/>
        </p:nvSpPr>
        <p:spPr>
          <a:xfrm>
            <a:off x="370654" y="1028325"/>
            <a:ext cx="596595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Ein</a:t>
            </a:r>
            <a:r>
              <a:rPr lang="nb-NO" sz="1100" dirty="0"/>
              <a:t> variabel er som ei lita skuffe som kan </a:t>
            </a:r>
            <a:r>
              <a:rPr lang="nb-NO" sz="1100" dirty="0" err="1"/>
              <a:t>innehalde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verdi. For å kunne utføre </a:t>
            </a:r>
            <a:r>
              <a:rPr lang="nb-NO" sz="1100" dirty="0" err="1"/>
              <a:t>reknestykke</a:t>
            </a:r>
            <a:r>
              <a:rPr lang="nb-NO" sz="1100" dirty="0"/>
              <a:t>, treng vi skuffer til å ha </a:t>
            </a:r>
            <a:r>
              <a:rPr lang="nb-NO" sz="1100" dirty="0" err="1"/>
              <a:t>tala</a:t>
            </a:r>
            <a:r>
              <a:rPr lang="nb-NO" sz="1100" dirty="0"/>
              <a:t> våre i. Kvar gong du </a:t>
            </a:r>
            <a:r>
              <a:rPr lang="nb-NO" sz="1100" dirty="0" err="1"/>
              <a:t>puttar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nytt tal i skuffa, forsvinn det gamle, for skuffene er små og har </a:t>
            </a:r>
            <a:r>
              <a:rPr lang="nb-NO" sz="1100" dirty="0" err="1"/>
              <a:t>berre</a:t>
            </a:r>
            <a:r>
              <a:rPr lang="nb-NO" sz="1100" dirty="0"/>
              <a:t> plass til det </a:t>
            </a:r>
            <a:r>
              <a:rPr lang="nb-NO" sz="1100" dirty="0" err="1"/>
              <a:t>nyaste</a:t>
            </a:r>
            <a:r>
              <a:rPr lang="nb-NO" sz="1100" dirty="0"/>
              <a:t> </a:t>
            </a:r>
            <a:r>
              <a:rPr lang="nb-NO" sz="1100" dirty="0" err="1"/>
              <a:t>talet</a:t>
            </a:r>
            <a:r>
              <a:rPr lang="nb-NO" sz="1100" dirty="0"/>
              <a:t>. </a:t>
            </a:r>
          </a:p>
          <a:p>
            <a:endParaRPr lang="nb-NO" sz="400" dirty="0"/>
          </a:p>
          <a:p>
            <a:r>
              <a:rPr lang="nb-NO" sz="1100" dirty="0"/>
              <a:t>Det </a:t>
            </a:r>
            <a:r>
              <a:rPr lang="nb-NO" sz="1100" dirty="0" err="1"/>
              <a:t>finst</a:t>
            </a:r>
            <a:r>
              <a:rPr lang="nb-NO" sz="1100" dirty="0"/>
              <a:t> fire </a:t>
            </a:r>
            <a:r>
              <a:rPr lang="nb-NO" sz="1100" dirty="0" err="1"/>
              <a:t>typar</a:t>
            </a:r>
            <a:r>
              <a:rPr lang="nb-NO" sz="1100" dirty="0"/>
              <a:t> </a:t>
            </a:r>
            <a:r>
              <a:rPr lang="nb-NO" sz="1100" dirty="0" err="1"/>
              <a:t>variablar</a:t>
            </a:r>
            <a:r>
              <a:rPr lang="nb-NO" sz="1100" dirty="0"/>
              <a:t>: </a:t>
            </a:r>
          </a:p>
          <a:p>
            <a:r>
              <a:rPr lang="nb-NO" sz="1100" dirty="0" err="1"/>
              <a:t>Heiltal</a:t>
            </a:r>
            <a:r>
              <a:rPr lang="nb-NO" sz="1100" dirty="0"/>
              <a:t> – Tal </a:t>
            </a:r>
            <a:r>
              <a:rPr lang="nb-NO" sz="1100" dirty="0" err="1"/>
              <a:t>utan</a:t>
            </a:r>
            <a:r>
              <a:rPr lang="nb-NO" sz="1100" dirty="0"/>
              <a:t> </a:t>
            </a:r>
            <a:r>
              <a:rPr lang="nb-NO" sz="1100" dirty="0" err="1"/>
              <a:t>desimalar</a:t>
            </a:r>
            <a:endParaRPr lang="nb-NO" sz="1100" dirty="0"/>
          </a:p>
          <a:p>
            <a:r>
              <a:rPr lang="nb-NO" sz="1100" dirty="0" err="1"/>
              <a:t>Desimaltal</a:t>
            </a:r>
            <a:r>
              <a:rPr lang="nb-NO" sz="1100" dirty="0"/>
              <a:t> – Tal med </a:t>
            </a:r>
            <a:r>
              <a:rPr lang="nb-NO" sz="1100" dirty="0" err="1"/>
              <a:t>desimalar</a:t>
            </a:r>
            <a:endParaRPr lang="nb-NO" sz="1100" dirty="0"/>
          </a:p>
          <a:p>
            <a:r>
              <a:rPr lang="nb-NO" sz="1100" dirty="0"/>
              <a:t>Tekst/strenger – Ord eller </a:t>
            </a:r>
            <a:r>
              <a:rPr lang="nb-NO" sz="1100" dirty="0" err="1"/>
              <a:t>bokstavar</a:t>
            </a:r>
            <a:r>
              <a:rPr lang="nb-NO" sz="1100" dirty="0"/>
              <a:t> </a:t>
            </a:r>
          </a:p>
          <a:p>
            <a:r>
              <a:rPr lang="nb-NO" sz="1100" dirty="0"/>
              <a:t>Boolske </a:t>
            </a:r>
            <a:r>
              <a:rPr lang="nb-NO" sz="1100" dirty="0" err="1"/>
              <a:t>verdiar</a:t>
            </a:r>
            <a:r>
              <a:rPr lang="nb-NO" sz="1100" dirty="0"/>
              <a:t> – Sant eller usant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EB7387F7-AF0D-47CA-BA2A-ECFB47AAF255}"/>
              </a:ext>
            </a:extLst>
          </p:cNvPr>
          <p:cNvSpPr txBox="1"/>
          <p:nvPr/>
        </p:nvSpPr>
        <p:spPr>
          <a:xfrm>
            <a:off x="419082" y="2359865"/>
            <a:ext cx="6116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4002277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479694</TotalTime>
  <Words>284</Words>
  <Application>Microsoft Macintosh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Variablar i Scratch og MakeCode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1498</cp:revision>
  <dcterms:created xsi:type="dcterms:W3CDTF">2018-11-04T16:46:19Z</dcterms:created>
  <dcterms:modified xsi:type="dcterms:W3CDTF">2021-11-10T10:51:54Z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