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72" r:id="rId4"/>
  </p:sldMasterIdLst>
  <p:notesMasterIdLst>
    <p:notesMasterId r:id="rId7"/>
  </p:notesMasterIdLst>
  <p:sldIdLst>
    <p:sldId id="293" r:id="rId5"/>
    <p:sldId id="311" r:id="rId6"/>
  </p:sldIdLst>
  <p:sldSz cx="6858000" cy="9906000" type="A4"/>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Ellen Egeland Flø" initials="EEF" lastIdx="1" clrIdx="0">
    <p:extLst>
      <p:ext uri="{19B8F6BF-5375-455C-9EA6-DF929625EA0E}">
        <p15:presenceInfo xmlns:p15="http://schemas.microsoft.com/office/powerpoint/2012/main" userId="Ellen Egeland Flø"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C1E0AE"/>
    <a:srgbClr val="74E392"/>
    <a:srgbClr val="008080"/>
    <a:srgbClr val="03AA74"/>
    <a:srgbClr val="5EAA80"/>
    <a:srgbClr val="ECF65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iddels stil 2 – uthevin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Ingen stil, tabellrutenett">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93296810-A885-4BE3-A3E7-6D5BEEA58F35}" styleName="Middels stil 2 – utheving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737" autoAdjust="0"/>
    <p:restoredTop sz="94660"/>
  </p:normalViewPr>
  <p:slideViewPr>
    <p:cSldViewPr snapToGrid="0">
      <p:cViewPr varScale="1">
        <p:scale>
          <a:sx n="89" d="100"/>
          <a:sy n="89" d="100"/>
        </p:scale>
        <p:origin x="3456" y="168"/>
      </p:cViewPr>
      <p:guideLst/>
    </p:cSldViewPr>
  </p:slideViewPr>
  <p:notesTextViewPr>
    <p:cViewPr>
      <p:scale>
        <a:sx n="1" d="1"/>
        <a:sy n="1" d="1"/>
      </p:scale>
      <p:origin x="0" y="0"/>
    </p:cViewPr>
  </p:notesTextViewPr>
  <p:sorterViewPr>
    <p:cViewPr>
      <p:scale>
        <a:sx n="100" d="100"/>
        <a:sy n="100" d="100"/>
      </p:scale>
      <p:origin x="0" y="-868"/>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commentAuthors" Target="commentAuthors.xml"/><Relationship Id="rId3" Type="http://schemas.openxmlformats.org/officeDocument/2006/relationships/customXml" Target="../customXml/item3.xml"/><Relationship Id="rId7" Type="http://schemas.openxmlformats.org/officeDocument/2006/relationships/notesMaster" Target="notesMasters/notesMaster1.xml"/><Relationship Id="rId12" Type="http://schemas.openxmlformats.org/officeDocument/2006/relationships/tableStyles" Target="tableStyle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theme" Target="theme/theme1.xml"/><Relationship Id="rId5" Type="http://schemas.openxmlformats.org/officeDocument/2006/relationships/slide" Target="slides/slide1.xml"/><Relationship Id="rId10"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1A20AAA-71AC-4A1D-B3A0-288BC45B5EF0}" type="datetimeFigureOut">
              <a:rPr lang="nb-NO" smtClean="0"/>
              <a:t>04.11.2021</a:t>
            </a:fld>
            <a:endParaRPr lang="nb-NO"/>
          </a:p>
        </p:txBody>
      </p:sp>
      <p:sp>
        <p:nvSpPr>
          <p:cNvPr id="4" name="Plassholder for lysbilde 3"/>
          <p:cNvSpPr>
            <a:spLocks noGrp="1" noRot="1" noChangeAspect="1"/>
          </p:cNvSpPr>
          <p:nvPr>
            <p:ph type="sldImg" idx="2"/>
          </p:nvPr>
        </p:nvSpPr>
        <p:spPr>
          <a:xfrm>
            <a:off x="2360613" y="1143000"/>
            <a:ext cx="2136775" cy="3086100"/>
          </a:xfrm>
          <a:prstGeom prst="rect">
            <a:avLst/>
          </a:prstGeom>
          <a:noFill/>
          <a:ln w="12700">
            <a:solidFill>
              <a:prstClr val="black"/>
            </a:solidFill>
          </a:ln>
        </p:spPr>
        <p:txBody>
          <a:bodyPr vert="horz" lIns="91440" tIns="45720" rIns="91440" bIns="45720" rtlCol="0" anchor="ctr"/>
          <a:lstStyle/>
          <a:p>
            <a:endParaRPr lang="nb-NO"/>
          </a:p>
        </p:txBody>
      </p:sp>
      <p:sp>
        <p:nvSpPr>
          <p:cNvPr id="5" name="Plassholder for nota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6" name="Plassholder for bunn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b-NO"/>
          </a:p>
        </p:txBody>
      </p:sp>
      <p:sp>
        <p:nvSpPr>
          <p:cNvPr id="7" name="Plassholder for lysbil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0068D05-0525-4061-82E5-5DFEF8E54F05}" type="slidenum">
              <a:rPr lang="nb-NO" smtClean="0"/>
              <a:t>‹#›</a:t>
            </a:fld>
            <a:endParaRPr lang="nb-NO"/>
          </a:p>
        </p:txBody>
      </p:sp>
    </p:spTree>
    <p:extLst>
      <p:ext uri="{BB962C8B-B14F-4D97-AF65-F5344CB8AC3E}">
        <p14:creationId xmlns:p14="http://schemas.microsoft.com/office/powerpoint/2010/main" val="32329383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tellysbil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621191"/>
            <a:ext cx="5829300" cy="3448756"/>
          </a:xfrm>
        </p:spPr>
        <p:txBody>
          <a:bodyPr anchor="b"/>
          <a:lstStyle>
            <a:lvl1pPr algn="ctr">
              <a:defRPr sz="4500"/>
            </a:lvl1pPr>
          </a:lstStyle>
          <a:p>
            <a:r>
              <a:rPr lang="nb-NO"/>
              <a:t>Klikk for å redigere tittelstil</a:t>
            </a:r>
            <a:endParaRPr lang="en-US" dirty="0"/>
          </a:p>
        </p:txBody>
      </p:sp>
      <p:sp>
        <p:nvSpPr>
          <p:cNvPr id="3" name="Subtitle 2"/>
          <p:cNvSpPr>
            <a:spLocks noGrp="1"/>
          </p:cNvSpPr>
          <p:nvPr>
            <p:ph type="subTitle" idx="1"/>
          </p:nvPr>
        </p:nvSpPr>
        <p:spPr>
          <a:xfrm>
            <a:off x="857250" y="5202944"/>
            <a:ext cx="5143500" cy="2391656"/>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nb-NO"/>
              <a:t>Klikk for å redigere undertittelstil i malen</a:t>
            </a:r>
            <a:endParaRPr lang="en-US" dirty="0"/>
          </a:p>
        </p:txBody>
      </p:sp>
      <p:sp>
        <p:nvSpPr>
          <p:cNvPr id="4" name="Date Placeholder 3"/>
          <p:cNvSpPr>
            <a:spLocks noGrp="1"/>
          </p:cNvSpPr>
          <p:nvPr>
            <p:ph type="dt" sz="half" idx="10"/>
          </p:nvPr>
        </p:nvSpPr>
        <p:spPr/>
        <p:txBody>
          <a:bodyPr/>
          <a:lstStyle/>
          <a:p>
            <a:fld id="{2B7FC603-7401-4A32-82F0-8813D1F68362}" type="datetime1">
              <a:rPr lang="nb-NO" smtClean="0"/>
              <a:t>04.11.2021</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8BCDA449-1FD9-4B7A-9E85-B244E6DC9C56}" type="slidenum">
              <a:rPr lang="nb-NO" smtClean="0"/>
              <a:t>‹#›</a:t>
            </a:fld>
            <a:endParaRPr lang="nb-NO"/>
          </a:p>
        </p:txBody>
      </p:sp>
    </p:spTree>
    <p:extLst>
      <p:ext uri="{BB962C8B-B14F-4D97-AF65-F5344CB8AC3E}">
        <p14:creationId xmlns:p14="http://schemas.microsoft.com/office/powerpoint/2010/main" val="40213084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endParaRPr lang="en-US" dirty="0"/>
          </a:p>
        </p:txBody>
      </p:sp>
      <p:sp>
        <p:nvSpPr>
          <p:cNvPr id="3" name="Content Placeholder 2"/>
          <p:cNvSpPr>
            <a:spLocks noGrp="1"/>
          </p:cNvSpPr>
          <p:nvPr>
            <p:ph idx="1"/>
          </p:nvPr>
        </p:nvSpPr>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Date Placeholder 3"/>
          <p:cNvSpPr>
            <a:spLocks noGrp="1"/>
          </p:cNvSpPr>
          <p:nvPr>
            <p:ph type="dt" sz="half" idx="10"/>
          </p:nvPr>
        </p:nvSpPr>
        <p:spPr/>
        <p:txBody>
          <a:bodyPr/>
          <a:lstStyle/>
          <a:p>
            <a:fld id="{57BBA7A6-8F18-4A2B-AB95-01174CA087CF}" type="datetime1">
              <a:rPr lang="nb-NO" smtClean="0"/>
              <a:t>04.11.2021</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8BCDA449-1FD9-4B7A-9E85-B244E6DC9C56}" type="slidenum">
              <a:rPr lang="nb-NO" smtClean="0"/>
              <a:t>‹#›</a:t>
            </a:fld>
            <a:endParaRPr lang="nb-NO"/>
          </a:p>
        </p:txBody>
      </p:sp>
    </p:spTree>
    <p:extLst>
      <p:ext uri="{BB962C8B-B14F-4D97-AF65-F5344CB8AC3E}">
        <p14:creationId xmlns:p14="http://schemas.microsoft.com/office/powerpoint/2010/main" val="39329733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Deloverskrift">
    <p:spTree>
      <p:nvGrpSpPr>
        <p:cNvPr id="1" name=""/>
        <p:cNvGrpSpPr/>
        <p:nvPr/>
      </p:nvGrpSpPr>
      <p:grpSpPr>
        <a:xfrm>
          <a:off x="0" y="0"/>
          <a:ext cx="0" cy="0"/>
          <a:chOff x="0" y="0"/>
          <a:chExt cx="0" cy="0"/>
        </a:xfrm>
      </p:grpSpPr>
      <p:sp>
        <p:nvSpPr>
          <p:cNvPr id="2" name="Title 1"/>
          <p:cNvSpPr>
            <a:spLocks noGrp="1"/>
          </p:cNvSpPr>
          <p:nvPr>
            <p:ph type="title"/>
          </p:nvPr>
        </p:nvSpPr>
        <p:spPr>
          <a:xfrm>
            <a:off x="467916" y="2469624"/>
            <a:ext cx="5915025" cy="4120620"/>
          </a:xfrm>
        </p:spPr>
        <p:txBody>
          <a:bodyPr anchor="b"/>
          <a:lstStyle>
            <a:lvl1pPr>
              <a:defRPr sz="4500"/>
            </a:lvl1pPr>
          </a:lstStyle>
          <a:p>
            <a:r>
              <a:rPr lang="nb-NO"/>
              <a:t>Klikk for å redigere tittelstil</a:t>
            </a:r>
            <a:endParaRPr lang="en-US" dirty="0"/>
          </a:p>
        </p:txBody>
      </p:sp>
      <p:sp>
        <p:nvSpPr>
          <p:cNvPr id="3" name="Text Placeholder 2"/>
          <p:cNvSpPr>
            <a:spLocks noGrp="1"/>
          </p:cNvSpPr>
          <p:nvPr>
            <p:ph type="body" idx="1"/>
          </p:nvPr>
        </p:nvSpPr>
        <p:spPr>
          <a:xfrm>
            <a:off x="467916" y="6629226"/>
            <a:ext cx="5915025" cy="2166937"/>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nb-NO"/>
              <a:t>Rediger tekststiler i malen</a:t>
            </a:r>
          </a:p>
        </p:txBody>
      </p:sp>
      <p:sp>
        <p:nvSpPr>
          <p:cNvPr id="4" name="Date Placeholder 3"/>
          <p:cNvSpPr>
            <a:spLocks noGrp="1"/>
          </p:cNvSpPr>
          <p:nvPr>
            <p:ph type="dt" sz="half" idx="10"/>
          </p:nvPr>
        </p:nvSpPr>
        <p:spPr/>
        <p:txBody>
          <a:bodyPr/>
          <a:lstStyle/>
          <a:p>
            <a:fld id="{4CC9F4C0-F006-477E-9969-BD308BDBF7E7}" type="datetime1">
              <a:rPr lang="nb-NO" smtClean="0"/>
              <a:t>04.11.2021</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8BCDA449-1FD9-4B7A-9E85-B244E6DC9C56}" type="slidenum">
              <a:rPr lang="nb-NO" smtClean="0"/>
              <a:t>‹#›</a:t>
            </a:fld>
            <a:endParaRPr lang="nb-NO"/>
          </a:p>
        </p:txBody>
      </p:sp>
    </p:spTree>
    <p:extLst>
      <p:ext uri="{BB962C8B-B14F-4D97-AF65-F5344CB8AC3E}">
        <p14:creationId xmlns:p14="http://schemas.microsoft.com/office/powerpoint/2010/main" val="10397133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endParaRPr lang="en-US" dirty="0"/>
          </a:p>
        </p:txBody>
      </p:sp>
      <p:sp>
        <p:nvSpPr>
          <p:cNvPr id="3" name="Content Placeholder 2"/>
          <p:cNvSpPr>
            <a:spLocks noGrp="1"/>
          </p:cNvSpPr>
          <p:nvPr>
            <p:ph sz="half" idx="1"/>
          </p:nvPr>
        </p:nvSpPr>
        <p:spPr>
          <a:xfrm>
            <a:off x="471488" y="2637014"/>
            <a:ext cx="2914650" cy="6285266"/>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Content Placeholder 3"/>
          <p:cNvSpPr>
            <a:spLocks noGrp="1"/>
          </p:cNvSpPr>
          <p:nvPr>
            <p:ph sz="half" idx="2"/>
          </p:nvPr>
        </p:nvSpPr>
        <p:spPr>
          <a:xfrm>
            <a:off x="3471863" y="2637014"/>
            <a:ext cx="2914650" cy="6285266"/>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5" name="Date Placeholder 4"/>
          <p:cNvSpPr>
            <a:spLocks noGrp="1"/>
          </p:cNvSpPr>
          <p:nvPr>
            <p:ph type="dt" sz="half" idx="10"/>
          </p:nvPr>
        </p:nvSpPr>
        <p:spPr/>
        <p:txBody>
          <a:bodyPr/>
          <a:lstStyle/>
          <a:p>
            <a:fld id="{D3EB738D-0748-4DF6-9385-02C30FADB6B1}" type="datetime1">
              <a:rPr lang="nb-NO" smtClean="0"/>
              <a:t>04.11.2021</a:t>
            </a:fld>
            <a:endParaRPr lang="nb-NO"/>
          </a:p>
        </p:txBody>
      </p:sp>
      <p:sp>
        <p:nvSpPr>
          <p:cNvPr id="6" name="Footer Placeholder 5"/>
          <p:cNvSpPr>
            <a:spLocks noGrp="1"/>
          </p:cNvSpPr>
          <p:nvPr>
            <p:ph type="ftr" sz="quarter" idx="11"/>
          </p:nvPr>
        </p:nvSpPr>
        <p:spPr/>
        <p:txBody>
          <a:bodyPr/>
          <a:lstStyle/>
          <a:p>
            <a:endParaRPr lang="nb-NO"/>
          </a:p>
        </p:txBody>
      </p:sp>
      <p:sp>
        <p:nvSpPr>
          <p:cNvPr id="7" name="Slide Number Placeholder 6"/>
          <p:cNvSpPr>
            <a:spLocks noGrp="1"/>
          </p:cNvSpPr>
          <p:nvPr>
            <p:ph type="sldNum" sz="quarter" idx="12"/>
          </p:nvPr>
        </p:nvSpPr>
        <p:spPr/>
        <p:txBody>
          <a:bodyPr/>
          <a:lstStyle/>
          <a:p>
            <a:fld id="{8BCDA449-1FD9-4B7A-9E85-B244E6DC9C56}" type="slidenum">
              <a:rPr lang="nb-NO" smtClean="0"/>
              <a:t>‹#›</a:t>
            </a:fld>
            <a:endParaRPr lang="nb-NO"/>
          </a:p>
        </p:txBody>
      </p:sp>
    </p:spTree>
    <p:extLst>
      <p:ext uri="{BB962C8B-B14F-4D97-AF65-F5344CB8AC3E}">
        <p14:creationId xmlns:p14="http://schemas.microsoft.com/office/powerpoint/2010/main" val="22299461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le 1"/>
          <p:cNvSpPr>
            <a:spLocks noGrp="1"/>
          </p:cNvSpPr>
          <p:nvPr>
            <p:ph type="title"/>
          </p:nvPr>
        </p:nvSpPr>
        <p:spPr>
          <a:xfrm>
            <a:off x="472381" y="527405"/>
            <a:ext cx="5915025" cy="1914702"/>
          </a:xfrm>
        </p:spPr>
        <p:txBody>
          <a:bodyPr/>
          <a:lstStyle/>
          <a:p>
            <a:r>
              <a:rPr lang="nb-NO"/>
              <a:t>Klikk for å redigere tittelstil</a:t>
            </a:r>
            <a:endParaRPr lang="en-US" dirty="0"/>
          </a:p>
        </p:txBody>
      </p:sp>
      <p:sp>
        <p:nvSpPr>
          <p:cNvPr id="3" name="Text Placeholder 2"/>
          <p:cNvSpPr>
            <a:spLocks noGrp="1"/>
          </p:cNvSpPr>
          <p:nvPr>
            <p:ph type="body" idx="1"/>
          </p:nvPr>
        </p:nvSpPr>
        <p:spPr>
          <a:xfrm>
            <a:off x="472381" y="2428347"/>
            <a:ext cx="2901255"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nb-NO"/>
              <a:t>Rediger tekststiler i malen</a:t>
            </a:r>
          </a:p>
        </p:txBody>
      </p:sp>
      <p:sp>
        <p:nvSpPr>
          <p:cNvPr id="4" name="Content Placeholder 3"/>
          <p:cNvSpPr>
            <a:spLocks noGrp="1"/>
          </p:cNvSpPr>
          <p:nvPr>
            <p:ph sz="half" idx="2"/>
          </p:nvPr>
        </p:nvSpPr>
        <p:spPr>
          <a:xfrm>
            <a:off x="472381" y="3618442"/>
            <a:ext cx="2901255" cy="5322183"/>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5" name="Text Placeholder 4"/>
          <p:cNvSpPr>
            <a:spLocks noGrp="1"/>
          </p:cNvSpPr>
          <p:nvPr>
            <p:ph type="body" sz="quarter" idx="3"/>
          </p:nvPr>
        </p:nvSpPr>
        <p:spPr>
          <a:xfrm>
            <a:off x="3471863" y="2428347"/>
            <a:ext cx="2915543"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nb-NO"/>
              <a:t>Rediger tekststiler i malen</a:t>
            </a:r>
          </a:p>
        </p:txBody>
      </p:sp>
      <p:sp>
        <p:nvSpPr>
          <p:cNvPr id="6" name="Content Placeholder 5"/>
          <p:cNvSpPr>
            <a:spLocks noGrp="1"/>
          </p:cNvSpPr>
          <p:nvPr>
            <p:ph sz="quarter" idx="4"/>
          </p:nvPr>
        </p:nvSpPr>
        <p:spPr>
          <a:xfrm>
            <a:off x="3471863" y="3618442"/>
            <a:ext cx="2915543" cy="5322183"/>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7" name="Date Placeholder 6"/>
          <p:cNvSpPr>
            <a:spLocks noGrp="1"/>
          </p:cNvSpPr>
          <p:nvPr>
            <p:ph type="dt" sz="half" idx="10"/>
          </p:nvPr>
        </p:nvSpPr>
        <p:spPr/>
        <p:txBody>
          <a:bodyPr/>
          <a:lstStyle/>
          <a:p>
            <a:fld id="{7600DFB6-812E-4855-8CBD-F502418EB257}" type="datetime1">
              <a:rPr lang="nb-NO" smtClean="0"/>
              <a:t>04.11.2021</a:t>
            </a:fld>
            <a:endParaRPr lang="nb-NO"/>
          </a:p>
        </p:txBody>
      </p:sp>
      <p:sp>
        <p:nvSpPr>
          <p:cNvPr id="8" name="Footer Placeholder 7"/>
          <p:cNvSpPr>
            <a:spLocks noGrp="1"/>
          </p:cNvSpPr>
          <p:nvPr>
            <p:ph type="ftr" sz="quarter" idx="11"/>
          </p:nvPr>
        </p:nvSpPr>
        <p:spPr/>
        <p:txBody>
          <a:bodyPr/>
          <a:lstStyle/>
          <a:p>
            <a:endParaRPr lang="nb-NO"/>
          </a:p>
        </p:txBody>
      </p:sp>
      <p:sp>
        <p:nvSpPr>
          <p:cNvPr id="9" name="Slide Number Placeholder 8"/>
          <p:cNvSpPr>
            <a:spLocks noGrp="1"/>
          </p:cNvSpPr>
          <p:nvPr>
            <p:ph type="sldNum" sz="quarter" idx="12"/>
          </p:nvPr>
        </p:nvSpPr>
        <p:spPr/>
        <p:txBody>
          <a:bodyPr/>
          <a:lstStyle/>
          <a:p>
            <a:fld id="{8BCDA449-1FD9-4B7A-9E85-B244E6DC9C56}" type="slidenum">
              <a:rPr lang="nb-NO" smtClean="0"/>
              <a:t>‹#›</a:t>
            </a:fld>
            <a:endParaRPr lang="nb-NO"/>
          </a:p>
        </p:txBody>
      </p:sp>
    </p:spTree>
    <p:extLst>
      <p:ext uri="{BB962C8B-B14F-4D97-AF65-F5344CB8AC3E}">
        <p14:creationId xmlns:p14="http://schemas.microsoft.com/office/powerpoint/2010/main" val="19459478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endParaRPr lang="en-US" dirty="0"/>
          </a:p>
        </p:txBody>
      </p:sp>
      <p:sp>
        <p:nvSpPr>
          <p:cNvPr id="3" name="Date Placeholder 2"/>
          <p:cNvSpPr>
            <a:spLocks noGrp="1"/>
          </p:cNvSpPr>
          <p:nvPr>
            <p:ph type="dt" sz="half" idx="10"/>
          </p:nvPr>
        </p:nvSpPr>
        <p:spPr/>
        <p:txBody>
          <a:bodyPr/>
          <a:lstStyle/>
          <a:p>
            <a:fld id="{642D9ED0-2390-4A20-865F-D260A12F872E}" type="datetime1">
              <a:rPr lang="nb-NO" smtClean="0"/>
              <a:t>04.11.2021</a:t>
            </a:fld>
            <a:endParaRPr lang="nb-NO"/>
          </a:p>
        </p:txBody>
      </p:sp>
      <p:sp>
        <p:nvSpPr>
          <p:cNvPr id="4" name="Footer Placeholder 3"/>
          <p:cNvSpPr>
            <a:spLocks noGrp="1"/>
          </p:cNvSpPr>
          <p:nvPr>
            <p:ph type="ftr" sz="quarter" idx="11"/>
          </p:nvPr>
        </p:nvSpPr>
        <p:spPr/>
        <p:txBody>
          <a:bodyPr/>
          <a:lstStyle/>
          <a:p>
            <a:endParaRPr lang="nb-NO"/>
          </a:p>
        </p:txBody>
      </p:sp>
      <p:sp>
        <p:nvSpPr>
          <p:cNvPr id="5" name="Slide Number Placeholder 4"/>
          <p:cNvSpPr>
            <a:spLocks noGrp="1"/>
          </p:cNvSpPr>
          <p:nvPr>
            <p:ph type="sldNum" sz="quarter" idx="12"/>
          </p:nvPr>
        </p:nvSpPr>
        <p:spPr/>
        <p:txBody>
          <a:bodyPr/>
          <a:lstStyle/>
          <a:p>
            <a:fld id="{8BCDA449-1FD9-4B7A-9E85-B244E6DC9C56}" type="slidenum">
              <a:rPr lang="nb-NO" smtClean="0"/>
              <a:t>‹#›</a:t>
            </a:fld>
            <a:endParaRPr lang="nb-NO"/>
          </a:p>
        </p:txBody>
      </p:sp>
    </p:spTree>
    <p:extLst>
      <p:ext uri="{BB962C8B-B14F-4D97-AF65-F5344CB8AC3E}">
        <p14:creationId xmlns:p14="http://schemas.microsoft.com/office/powerpoint/2010/main" val="19078447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27AC629-7052-4F6D-AB30-13A06FED4062}" type="datetime1">
              <a:rPr lang="nb-NO" smtClean="0"/>
              <a:t>04.11.2021</a:t>
            </a:fld>
            <a:endParaRPr lang="nb-NO"/>
          </a:p>
        </p:txBody>
      </p:sp>
      <p:sp>
        <p:nvSpPr>
          <p:cNvPr id="3" name="Footer Placeholder 2"/>
          <p:cNvSpPr>
            <a:spLocks noGrp="1"/>
          </p:cNvSpPr>
          <p:nvPr>
            <p:ph type="ftr" sz="quarter" idx="11"/>
          </p:nvPr>
        </p:nvSpPr>
        <p:spPr/>
        <p:txBody>
          <a:bodyPr/>
          <a:lstStyle/>
          <a:p>
            <a:endParaRPr lang="nb-NO"/>
          </a:p>
        </p:txBody>
      </p:sp>
      <p:sp>
        <p:nvSpPr>
          <p:cNvPr id="4" name="Slide Number Placeholder 3"/>
          <p:cNvSpPr>
            <a:spLocks noGrp="1"/>
          </p:cNvSpPr>
          <p:nvPr>
            <p:ph type="sldNum" sz="quarter" idx="12"/>
          </p:nvPr>
        </p:nvSpPr>
        <p:spPr/>
        <p:txBody>
          <a:bodyPr/>
          <a:lstStyle/>
          <a:p>
            <a:fld id="{8BCDA449-1FD9-4B7A-9E85-B244E6DC9C56}" type="slidenum">
              <a:rPr lang="nb-NO" smtClean="0"/>
              <a:t>‹#›</a:t>
            </a:fld>
            <a:endParaRPr lang="nb-NO"/>
          </a:p>
        </p:txBody>
      </p:sp>
    </p:spTree>
    <p:extLst>
      <p:ext uri="{BB962C8B-B14F-4D97-AF65-F5344CB8AC3E}">
        <p14:creationId xmlns:p14="http://schemas.microsoft.com/office/powerpoint/2010/main" val="18564134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nb-NO"/>
              <a:t>Klikk for å redigere tittelstil</a:t>
            </a:r>
            <a:endParaRPr lang="en-US" dirty="0"/>
          </a:p>
        </p:txBody>
      </p:sp>
      <p:sp>
        <p:nvSpPr>
          <p:cNvPr id="3" name="Content Placeholder 2"/>
          <p:cNvSpPr>
            <a:spLocks noGrp="1"/>
          </p:cNvSpPr>
          <p:nvPr>
            <p:ph idx="1"/>
          </p:nvPr>
        </p:nvSpPr>
        <p:spPr>
          <a:xfrm>
            <a:off x="2915543" y="1426283"/>
            <a:ext cx="3471863" cy="7039681"/>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b-NO"/>
              <a:t>Rediger tekststiler i malen</a:t>
            </a:r>
          </a:p>
        </p:txBody>
      </p:sp>
      <p:sp>
        <p:nvSpPr>
          <p:cNvPr id="5" name="Date Placeholder 4"/>
          <p:cNvSpPr>
            <a:spLocks noGrp="1"/>
          </p:cNvSpPr>
          <p:nvPr>
            <p:ph type="dt" sz="half" idx="10"/>
          </p:nvPr>
        </p:nvSpPr>
        <p:spPr/>
        <p:txBody>
          <a:bodyPr/>
          <a:lstStyle/>
          <a:p>
            <a:fld id="{442F1E48-A005-48CA-BC11-8A1B79F79ED9}" type="datetime1">
              <a:rPr lang="nb-NO" smtClean="0"/>
              <a:t>04.11.2021</a:t>
            </a:fld>
            <a:endParaRPr lang="nb-NO"/>
          </a:p>
        </p:txBody>
      </p:sp>
      <p:sp>
        <p:nvSpPr>
          <p:cNvPr id="6" name="Footer Placeholder 5"/>
          <p:cNvSpPr>
            <a:spLocks noGrp="1"/>
          </p:cNvSpPr>
          <p:nvPr>
            <p:ph type="ftr" sz="quarter" idx="11"/>
          </p:nvPr>
        </p:nvSpPr>
        <p:spPr/>
        <p:txBody>
          <a:bodyPr/>
          <a:lstStyle/>
          <a:p>
            <a:endParaRPr lang="nb-NO"/>
          </a:p>
        </p:txBody>
      </p:sp>
      <p:sp>
        <p:nvSpPr>
          <p:cNvPr id="7" name="Slide Number Placeholder 6"/>
          <p:cNvSpPr>
            <a:spLocks noGrp="1"/>
          </p:cNvSpPr>
          <p:nvPr>
            <p:ph type="sldNum" sz="quarter" idx="12"/>
          </p:nvPr>
        </p:nvSpPr>
        <p:spPr/>
        <p:txBody>
          <a:bodyPr/>
          <a:lstStyle/>
          <a:p>
            <a:fld id="{8BCDA449-1FD9-4B7A-9E85-B244E6DC9C56}" type="slidenum">
              <a:rPr lang="nb-NO" smtClean="0"/>
              <a:t>‹#›</a:t>
            </a:fld>
            <a:endParaRPr lang="nb-NO"/>
          </a:p>
        </p:txBody>
      </p:sp>
    </p:spTree>
    <p:extLst>
      <p:ext uri="{BB962C8B-B14F-4D97-AF65-F5344CB8AC3E}">
        <p14:creationId xmlns:p14="http://schemas.microsoft.com/office/powerpoint/2010/main" val="19492584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nb-NO"/>
              <a:t>Klikk for å redigere tittelstil</a:t>
            </a:r>
            <a:endParaRPr lang="en-US" dirty="0"/>
          </a:p>
        </p:txBody>
      </p:sp>
      <p:sp>
        <p:nvSpPr>
          <p:cNvPr id="3" name="Picture Placeholder 2"/>
          <p:cNvSpPr>
            <a:spLocks noGrp="1" noChangeAspect="1"/>
          </p:cNvSpPr>
          <p:nvPr>
            <p:ph type="pic" idx="1"/>
          </p:nvPr>
        </p:nvSpPr>
        <p:spPr>
          <a:xfrm>
            <a:off x="2915543" y="1426283"/>
            <a:ext cx="3471863" cy="7039681"/>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b-NO"/>
              <a:t>Klikk på ikonet for å legge til et bilde</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b-NO"/>
              <a:t>Rediger tekststiler i malen</a:t>
            </a:r>
          </a:p>
        </p:txBody>
      </p:sp>
      <p:sp>
        <p:nvSpPr>
          <p:cNvPr id="5" name="Date Placeholder 4"/>
          <p:cNvSpPr>
            <a:spLocks noGrp="1"/>
          </p:cNvSpPr>
          <p:nvPr>
            <p:ph type="dt" sz="half" idx="10"/>
          </p:nvPr>
        </p:nvSpPr>
        <p:spPr/>
        <p:txBody>
          <a:bodyPr/>
          <a:lstStyle/>
          <a:p>
            <a:fld id="{54F355CE-444A-462B-B545-D05FD5A80EA7}" type="datetime1">
              <a:rPr lang="nb-NO" smtClean="0"/>
              <a:t>04.11.2021</a:t>
            </a:fld>
            <a:endParaRPr lang="nb-NO"/>
          </a:p>
        </p:txBody>
      </p:sp>
      <p:sp>
        <p:nvSpPr>
          <p:cNvPr id="6" name="Footer Placeholder 5"/>
          <p:cNvSpPr>
            <a:spLocks noGrp="1"/>
          </p:cNvSpPr>
          <p:nvPr>
            <p:ph type="ftr" sz="quarter" idx="11"/>
          </p:nvPr>
        </p:nvSpPr>
        <p:spPr/>
        <p:txBody>
          <a:bodyPr/>
          <a:lstStyle/>
          <a:p>
            <a:endParaRPr lang="nb-NO"/>
          </a:p>
        </p:txBody>
      </p:sp>
      <p:sp>
        <p:nvSpPr>
          <p:cNvPr id="7" name="Slide Number Placeholder 6"/>
          <p:cNvSpPr>
            <a:spLocks noGrp="1"/>
          </p:cNvSpPr>
          <p:nvPr>
            <p:ph type="sldNum" sz="quarter" idx="12"/>
          </p:nvPr>
        </p:nvSpPr>
        <p:spPr/>
        <p:txBody>
          <a:bodyPr/>
          <a:lstStyle/>
          <a:p>
            <a:fld id="{8BCDA449-1FD9-4B7A-9E85-B244E6DC9C56}" type="slidenum">
              <a:rPr lang="nb-NO" smtClean="0"/>
              <a:t>‹#›</a:t>
            </a:fld>
            <a:endParaRPr lang="nb-NO"/>
          </a:p>
        </p:txBody>
      </p:sp>
    </p:spTree>
    <p:extLst>
      <p:ext uri="{BB962C8B-B14F-4D97-AF65-F5344CB8AC3E}">
        <p14:creationId xmlns:p14="http://schemas.microsoft.com/office/powerpoint/2010/main" val="39844969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endParaRPr lang="en-US" dirty="0"/>
          </a:p>
        </p:txBody>
      </p:sp>
      <p:sp>
        <p:nvSpPr>
          <p:cNvPr id="3" name="Vertical Text Placeholder 2"/>
          <p:cNvSpPr>
            <a:spLocks noGrp="1"/>
          </p:cNvSpPr>
          <p:nvPr>
            <p:ph type="body" orient="vert" idx="1"/>
          </p:nvPr>
        </p:nvSpPr>
        <p:spPr/>
        <p:txBody>
          <a:bodyPr vert="eaVert"/>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Date Placeholder 3"/>
          <p:cNvSpPr>
            <a:spLocks noGrp="1"/>
          </p:cNvSpPr>
          <p:nvPr>
            <p:ph type="dt" sz="half" idx="10"/>
          </p:nvPr>
        </p:nvSpPr>
        <p:spPr/>
        <p:txBody>
          <a:bodyPr/>
          <a:lstStyle/>
          <a:p>
            <a:fld id="{97244717-8912-4BD0-901C-539D32409BB9}" type="datetime1">
              <a:rPr lang="nb-NO" smtClean="0"/>
              <a:t>04.11.2021</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8BCDA449-1FD9-4B7A-9E85-B244E6DC9C56}" type="slidenum">
              <a:rPr lang="nb-NO" smtClean="0"/>
              <a:t>‹#›</a:t>
            </a:fld>
            <a:endParaRPr lang="nb-NO"/>
          </a:p>
        </p:txBody>
      </p:sp>
    </p:spTree>
    <p:extLst>
      <p:ext uri="{BB962C8B-B14F-4D97-AF65-F5344CB8AC3E}">
        <p14:creationId xmlns:p14="http://schemas.microsoft.com/office/powerpoint/2010/main" val="39942569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527403"/>
            <a:ext cx="1478756" cy="8394877"/>
          </a:xfrm>
        </p:spPr>
        <p:txBody>
          <a:bodyPr vert="eaVert"/>
          <a:lstStyle/>
          <a:p>
            <a:r>
              <a:rPr lang="nb-NO"/>
              <a:t>Klikk for å redigere tittelstil</a:t>
            </a:r>
            <a:endParaRPr lang="en-US" dirty="0"/>
          </a:p>
        </p:txBody>
      </p:sp>
      <p:sp>
        <p:nvSpPr>
          <p:cNvPr id="3" name="Vertical Text Placeholder 2"/>
          <p:cNvSpPr>
            <a:spLocks noGrp="1"/>
          </p:cNvSpPr>
          <p:nvPr>
            <p:ph type="body" orient="vert" idx="1"/>
          </p:nvPr>
        </p:nvSpPr>
        <p:spPr>
          <a:xfrm>
            <a:off x="471488" y="527403"/>
            <a:ext cx="4350544" cy="8394877"/>
          </a:xfrm>
        </p:spPr>
        <p:txBody>
          <a:bodyPr vert="eaVert"/>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Date Placeholder 3"/>
          <p:cNvSpPr>
            <a:spLocks noGrp="1"/>
          </p:cNvSpPr>
          <p:nvPr>
            <p:ph type="dt" sz="half" idx="10"/>
          </p:nvPr>
        </p:nvSpPr>
        <p:spPr/>
        <p:txBody>
          <a:bodyPr/>
          <a:lstStyle/>
          <a:p>
            <a:fld id="{6BAB75A3-C966-421D-A058-9597AF80017B}" type="datetime1">
              <a:rPr lang="nb-NO" smtClean="0"/>
              <a:t>04.11.2021</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8BCDA449-1FD9-4B7A-9E85-B244E6DC9C56}" type="slidenum">
              <a:rPr lang="nb-NO" smtClean="0"/>
              <a:t>‹#›</a:t>
            </a:fld>
            <a:endParaRPr lang="nb-NO"/>
          </a:p>
        </p:txBody>
      </p:sp>
    </p:spTree>
    <p:extLst>
      <p:ext uri="{BB962C8B-B14F-4D97-AF65-F5344CB8AC3E}">
        <p14:creationId xmlns:p14="http://schemas.microsoft.com/office/powerpoint/2010/main" val="5862749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527405"/>
            <a:ext cx="5915025" cy="1914702"/>
          </a:xfrm>
          <a:prstGeom prst="rect">
            <a:avLst/>
          </a:prstGeom>
        </p:spPr>
        <p:txBody>
          <a:bodyPr vert="horz" lIns="91440" tIns="45720" rIns="91440" bIns="45720" rtlCol="0" anchor="ctr">
            <a:normAutofit/>
          </a:bodyPr>
          <a:lstStyle/>
          <a:p>
            <a:r>
              <a:rPr lang="nb-NO"/>
              <a:t>Klikk for å redigere tittelstil</a:t>
            </a:r>
            <a:endParaRPr lang="en-US" dirty="0"/>
          </a:p>
        </p:txBody>
      </p:sp>
      <p:sp>
        <p:nvSpPr>
          <p:cNvPr id="3" name="Text Placeholder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Date Placeholder 3"/>
          <p:cNvSpPr>
            <a:spLocks noGrp="1"/>
          </p:cNvSpPr>
          <p:nvPr>
            <p:ph type="dt" sz="half" idx="2"/>
          </p:nvPr>
        </p:nvSpPr>
        <p:spPr>
          <a:xfrm>
            <a:off x="471488" y="9181397"/>
            <a:ext cx="1543050" cy="527403"/>
          </a:xfrm>
          <a:prstGeom prst="rect">
            <a:avLst/>
          </a:prstGeom>
        </p:spPr>
        <p:txBody>
          <a:bodyPr vert="horz" lIns="91440" tIns="45720" rIns="91440" bIns="45720" rtlCol="0" anchor="ctr"/>
          <a:lstStyle>
            <a:lvl1pPr algn="l">
              <a:defRPr sz="900">
                <a:solidFill>
                  <a:schemeClr val="tx1">
                    <a:tint val="75000"/>
                  </a:schemeClr>
                </a:solidFill>
              </a:defRPr>
            </a:lvl1pPr>
          </a:lstStyle>
          <a:p>
            <a:fld id="{F4D829CD-4287-478E-BC9B-33B488E248AF}" type="datetime1">
              <a:rPr lang="nb-NO" smtClean="0"/>
              <a:t>04.11.2021</a:t>
            </a:fld>
            <a:endParaRPr lang="nb-NO"/>
          </a:p>
        </p:txBody>
      </p:sp>
      <p:sp>
        <p:nvSpPr>
          <p:cNvPr id="5" name="Footer Placeholder 4"/>
          <p:cNvSpPr>
            <a:spLocks noGrp="1"/>
          </p:cNvSpPr>
          <p:nvPr>
            <p:ph type="ftr" sz="quarter" idx="3"/>
          </p:nvPr>
        </p:nvSpPr>
        <p:spPr>
          <a:xfrm>
            <a:off x="2271713" y="9181397"/>
            <a:ext cx="2314575" cy="52740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nb-NO"/>
          </a:p>
        </p:txBody>
      </p:sp>
      <p:sp>
        <p:nvSpPr>
          <p:cNvPr id="6" name="Slide Number Placeholder 5"/>
          <p:cNvSpPr>
            <a:spLocks noGrp="1"/>
          </p:cNvSpPr>
          <p:nvPr>
            <p:ph type="sldNum" sz="quarter" idx="4"/>
          </p:nvPr>
        </p:nvSpPr>
        <p:spPr>
          <a:xfrm>
            <a:off x="4843463" y="9181397"/>
            <a:ext cx="1543050" cy="527403"/>
          </a:xfrm>
          <a:prstGeom prst="rect">
            <a:avLst/>
          </a:prstGeom>
        </p:spPr>
        <p:txBody>
          <a:bodyPr vert="horz" lIns="91440" tIns="45720" rIns="91440" bIns="45720" rtlCol="0" anchor="ctr"/>
          <a:lstStyle>
            <a:lvl1pPr algn="r">
              <a:defRPr sz="900">
                <a:solidFill>
                  <a:schemeClr val="tx1">
                    <a:tint val="75000"/>
                  </a:schemeClr>
                </a:solidFill>
              </a:defRPr>
            </a:lvl1pPr>
          </a:lstStyle>
          <a:p>
            <a:fld id="{8BCDA449-1FD9-4B7A-9E85-B244E6DC9C56}" type="slidenum">
              <a:rPr lang="nb-NO" smtClean="0"/>
              <a:t>‹#›</a:t>
            </a:fld>
            <a:endParaRPr lang="nb-NO"/>
          </a:p>
        </p:txBody>
      </p:sp>
    </p:spTree>
    <p:extLst>
      <p:ext uri="{BB962C8B-B14F-4D97-AF65-F5344CB8AC3E}">
        <p14:creationId xmlns:p14="http://schemas.microsoft.com/office/powerpoint/2010/main" val="193386933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ft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Bilde 9">
            <a:extLst>
              <a:ext uri="{FF2B5EF4-FFF2-40B4-BE49-F238E27FC236}">
                <a16:creationId xmlns:a16="http://schemas.microsoft.com/office/drawing/2014/main" id="{2650EB1F-E1FA-4FAF-8EA0-08E0F3A0CAF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49350" y="5807391"/>
            <a:ext cx="5237163" cy="2747956"/>
          </a:xfrm>
          <a:prstGeom prst="rect">
            <a:avLst/>
          </a:prstGeom>
        </p:spPr>
      </p:pic>
      <p:sp>
        <p:nvSpPr>
          <p:cNvPr id="11" name="Rektangel 10">
            <a:extLst>
              <a:ext uri="{FF2B5EF4-FFF2-40B4-BE49-F238E27FC236}">
                <a16:creationId xmlns:a16="http://schemas.microsoft.com/office/drawing/2014/main" id="{AEF3BFA2-3BBA-4AFA-9746-C4FBC509A36F}"/>
              </a:ext>
            </a:extLst>
          </p:cNvPr>
          <p:cNvSpPr/>
          <p:nvPr/>
        </p:nvSpPr>
        <p:spPr>
          <a:xfrm>
            <a:off x="1301750" y="5867400"/>
            <a:ext cx="4908550" cy="584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 name="Tittel 1">
            <a:extLst>
              <a:ext uri="{FF2B5EF4-FFF2-40B4-BE49-F238E27FC236}">
                <a16:creationId xmlns:a16="http://schemas.microsoft.com/office/drawing/2014/main" id="{D2304D65-2EA8-4226-813A-BD99D0C0B98C}"/>
              </a:ext>
            </a:extLst>
          </p:cNvPr>
          <p:cNvSpPr>
            <a:spLocks noGrp="1"/>
          </p:cNvSpPr>
          <p:nvPr>
            <p:ph type="title"/>
          </p:nvPr>
        </p:nvSpPr>
        <p:spPr>
          <a:xfrm>
            <a:off x="471487" y="270556"/>
            <a:ext cx="4925465" cy="599302"/>
          </a:xfrm>
        </p:spPr>
        <p:txBody>
          <a:bodyPr/>
          <a:lstStyle/>
          <a:p>
            <a:r>
              <a:rPr lang="nb-NO" dirty="0"/>
              <a:t>Opplegg 3 - Drivhuseffekten</a:t>
            </a:r>
          </a:p>
        </p:txBody>
      </p:sp>
      <p:pic>
        <p:nvPicPr>
          <p:cNvPr id="5" name="Bilde 4">
            <a:extLst>
              <a:ext uri="{FF2B5EF4-FFF2-40B4-BE49-F238E27FC236}">
                <a16:creationId xmlns:a16="http://schemas.microsoft.com/office/drawing/2014/main" id="{439387D4-BCAA-432F-8D22-32C45EAED4E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7039" y="990508"/>
            <a:ext cx="3520447" cy="3070913"/>
          </a:xfrm>
          <a:prstGeom prst="rect">
            <a:avLst/>
          </a:prstGeom>
        </p:spPr>
      </p:pic>
      <p:sp>
        <p:nvSpPr>
          <p:cNvPr id="4" name="TekstSylinder 3">
            <a:extLst>
              <a:ext uri="{FF2B5EF4-FFF2-40B4-BE49-F238E27FC236}">
                <a16:creationId xmlns:a16="http://schemas.microsoft.com/office/drawing/2014/main" id="{FF280A42-26C8-43C0-B109-1DAEF2B2C89A}"/>
              </a:ext>
            </a:extLst>
          </p:cNvPr>
          <p:cNvSpPr txBox="1"/>
          <p:nvPr/>
        </p:nvSpPr>
        <p:spPr>
          <a:xfrm>
            <a:off x="471487" y="8421997"/>
            <a:ext cx="5960050" cy="1277273"/>
          </a:xfrm>
          <a:prstGeom prst="rect">
            <a:avLst/>
          </a:prstGeom>
          <a:noFill/>
        </p:spPr>
        <p:txBody>
          <a:bodyPr wrap="square" rtlCol="0">
            <a:spAutoFit/>
          </a:bodyPr>
          <a:lstStyle/>
          <a:p>
            <a:r>
              <a:rPr lang="nb-NO" sz="1100" b="1" dirty="0"/>
              <a:t>Mer om stråling og bølgelengde</a:t>
            </a:r>
          </a:p>
          <a:p>
            <a:r>
              <a:rPr lang="nb-NO" sz="1100" dirty="0"/>
              <a:t>Strålingen fra sola er </a:t>
            </a:r>
            <a:r>
              <a:rPr lang="nb-NO" sz="1100" dirty="0" err="1"/>
              <a:t>kortbølget</a:t>
            </a:r>
            <a:r>
              <a:rPr lang="nb-NO" sz="1100" dirty="0"/>
              <a:t>, det vil si at bølgelengden er liten, og fargen vi kan se er gul/hvit. Strålingen med liten bølgelengde er den som inneholder mest energi. Denne strålingen blir absorbert av jorda, og sendt ut igjen som mer langbølget varmestråling. Varmestråling blir også kalt infrarød stråling og er usynlig for mennesker, siden den har større bølgelengde enn 800 </a:t>
            </a:r>
            <a:r>
              <a:rPr lang="nb-NO" sz="1100" dirty="0" err="1"/>
              <a:t>nm</a:t>
            </a:r>
            <a:r>
              <a:rPr lang="nb-NO" sz="1100" dirty="0"/>
              <a:t>. Mennesker kan bare se lys med bølgelengde mellom 400 </a:t>
            </a:r>
            <a:r>
              <a:rPr lang="nb-NO" sz="1100" dirty="0" err="1"/>
              <a:t>nm</a:t>
            </a:r>
            <a:r>
              <a:rPr lang="nb-NO" sz="1100" dirty="0"/>
              <a:t> og 800 </a:t>
            </a:r>
            <a:r>
              <a:rPr lang="nb-NO" sz="1100" dirty="0" err="1"/>
              <a:t>nm</a:t>
            </a:r>
            <a:r>
              <a:rPr lang="nb-NO" sz="1100" dirty="0"/>
              <a:t> der lys med bølgelengde på 400 </a:t>
            </a:r>
            <a:r>
              <a:rPr lang="nb-NO" sz="1100" dirty="0" err="1"/>
              <a:t>nm</a:t>
            </a:r>
            <a:r>
              <a:rPr lang="nb-NO" sz="1100" dirty="0"/>
              <a:t> tilsvarer en lillafarge og lys med bølgelengde 800 </a:t>
            </a:r>
            <a:r>
              <a:rPr lang="nb-NO" sz="1100" dirty="0" err="1"/>
              <a:t>nm</a:t>
            </a:r>
            <a:r>
              <a:rPr lang="nb-NO" sz="1100" dirty="0"/>
              <a:t> tilsvarer rød farge.</a:t>
            </a:r>
          </a:p>
        </p:txBody>
      </p:sp>
      <p:sp>
        <p:nvSpPr>
          <p:cNvPr id="6" name="TekstSylinder 5">
            <a:extLst>
              <a:ext uri="{FF2B5EF4-FFF2-40B4-BE49-F238E27FC236}">
                <a16:creationId xmlns:a16="http://schemas.microsoft.com/office/drawing/2014/main" id="{C42E6E7A-924C-48A1-8B9F-60EE4384FBFC}"/>
              </a:ext>
            </a:extLst>
          </p:cNvPr>
          <p:cNvSpPr txBox="1"/>
          <p:nvPr/>
        </p:nvSpPr>
        <p:spPr>
          <a:xfrm>
            <a:off x="4218535" y="990508"/>
            <a:ext cx="2213002" cy="3262432"/>
          </a:xfrm>
          <a:prstGeom prst="rect">
            <a:avLst/>
          </a:prstGeom>
          <a:noFill/>
        </p:spPr>
        <p:txBody>
          <a:bodyPr wrap="square" rtlCol="0">
            <a:spAutoFit/>
          </a:bodyPr>
          <a:lstStyle/>
          <a:p>
            <a:r>
              <a:rPr lang="nb-NO" sz="1100" dirty="0"/>
              <a:t>Drivhuseffekten gjør at gjennomsnittstemperaturen på jordkloden er omtrent 15</a:t>
            </a:r>
            <a:r>
              <a:rPr lang="nb-NO" sz="1100" dirty="0">
                <a:sym typeface="Symbol" panose="05050102010706020507" pitchFamily="18" charset="2"/>
              </a:rPr>
              <a:t>C i stedet for -18C, som det ville vært uten noen drivhuseffekt.</a:t>
            </a:r>
          </a:p>
          <a:p>
            <a:endParaRPr lang="nb-NO" sz="400" dirty="0">
              <a:sym typeface="Symbol" panose="05050102010706020507" pitchFamily="18" charset="2"/>
            </a:endParaRPr>
          </a:p>
          <a:p>
            <a:r>
              <a:rPr lang="nb-NO" sz="1100" dirty="0">
                <a:sym typeface="Symbol" panose="05050102010706020507" pitchFamily="18" charset="2"/>
              </a:rPr>
              <a:t>Det blir sendt ut stråling med mye energi fra sola, og denne treffer jordas atmosfære. En mindre del av denne strålingen forsvinner bare ut i verdensrommet, for atmosfæren og skyene virker som et speil og reflekterer en del av strålingen bort. Men mesteparten av denne strålingen blir absorbert (tatt opp) av atmosfæren og bakken. Da har jordkloden mottatt energi.</a:t>
            </a:r>
          </a:p>
          <a:p>
            <a:endParaRPr lang="nb-NO" sz="400" dirty="0">
              <a:sym typeface="Symbol" panose="05050102010706020507" pitchFamily="18" charset="2"/>
            </a:endParaRPr>
          </a:p>
          <a:p>
            <a:r>
              <a:rPr lang="nb-NO" sz="1100" dirty="0">
                <a:sym typeface="Symbol" panose="05050102010706020507" pitchFamily="18" charset="2"/>
              </a:rPr>
              <a:t>Jordkloden sender også ut sin egen stråling, varmestråling. Det er siden</a:t>
            </a:r>
          </a:p>
        </p:txBody>
      </p:sp>
      <p:sp>
        <p:nvSpPr>
          <p:cNvPr id="9" name="TekstSylinder 8">
            <a:extLst>
              <a:ext uri="{FF2B5EF4-FFF2-40B4-BE49-F238E27FC236}">
                <a16:creationId xmlns:a16="http://schemas.microsoft.com/office/drawing/2014/main" id="{546D640A-7F97-41FC-BF7D-2AD8AF850730}"/>
              </a:ext>
            </a:extLst>
          </p:cNvPr>
          <p:cNvSpPr txBox="1"/>
          <p:nvPr/>
        </p:nvSpPr>
        <p:spPr>
          <a:xfrm>
            <a:off x="471487" y="4137210"/>
            <a:ext cx="5960050" cy="2246769"/>
          </a:xfrm>
          <a:prstGeom prst="rect">
            <a:avLst/>
          </a:prstGeom>
          <a:noFill/>
        </p:spPr>
        <p:txBody>
          <a:bodyPr wrap="square" rtlCol="0">
            <a:spAutoFit/>
          </a:bodyPr>
          <a:lstStyle/>
          <a:p>
            <a:r>
              <a:rPr lang="nb-NO" sz="1100" dirty="0">
                <a:sym typeface="Symbol" panose="05050102010706020507" pitchFamily="18" charset="2"/>
              </a:rPr>
              <a:t>jordkloden har en høyere temperatur enn verdensrommet. Verdensrommet har en temperatur på omtrent -270C.</a:t>
            </a:r>
          </a:p>
          <a:p>
            <a:endParaRPr lang="nb-NO" sz="400" dirty="0">
              <a:sym typeface="Symbol" panose="05050102010706020507" pitchFamily="18" charset="2"/>
            </a:endParaRPr>
          </a:p>
          <a:p>
            <a:r>
              <a:rPr lang="nb-NO" sz="1100" dirty="0">
                <a:sym typeface="Symbol" panose="05050102010706020507" pitchFamily="18" charset="2"/>
              </a:rPr>
              <a:t>Varmestrålingen som jorda sender ut igjen, tas i stor grad opp av drivhusgassene i atmosfæren. Mengden av varmeenergi som blir tatt opp i atmosfæren, blir større når det blir mer av drivhusgassene (klimagassene). Da vil gjennomsnittstemperaturen på jordkloden øke, slik at den blir høyere enn </a:t>
            </a:r>
            <a:r>
              <a:rPr lang="nb-NO" sz="1100" dirty="0"/>
              <a:t>15</a:t>
            </a:r>
            <a:r>
              <a:rPr lang="nb-NO" sz="1100" dirty="0">
                <a:sym typeface="Symbol" panose="05050102010706020507" pitchFamily="18" charset="2"/>
              </a:rPr>
              <a:t>C. Dersom gjennomsnittstemperaturen stiger med over 2C, vil det få store konsekvenser for livet på jorda. Store landområder vil komme under vann, det vil bli mer ekstremvær som kraftige stormer og uvær, og langvarig tørke som kan føre til stor fare for skogbranner. Dette vil påvirke både mennesker og dyre- og plantelivet på jordkloden.</a:t>
            </a:r>
          </a:p>
          <a:p>
            <a:endParaRPr lang="nb-NO" sz="400" dirty="0">
              <a:sym typeface="Symbol" panose="05050102010706020507" pitchFamily="18" charset="2"/>
            </a:endParaRPr>
          </a:p>
          <a:p>
            <a:r>
              <a:rPr lang="nb-NO" sz="1100" dirty="0">
                <a:sym typeface="Symbol" panose="05050102010706020507" pitchFamily="18" charset="2"/>
              </a:rPr>
              <a:t>De vanligste drivhusgassene er vanndamp (H</a:t>
            </a:r>
            <a:r>
              <a:rPr lang="nb-NO" sz="1100" baseline="-25000" dirty="0">
                <a:sym typeface="Symbol" panose="05050102010706020507" pitchFamily="18" charset="2"/>
              </a:rPr>
              <a:t>2</a:t>
            </a:r>
            <a:r>
              <a:rPr lang="nb-NO" sz="1100" dirty="0">
                <a:sym typeface="Symbol" panose="05050102010706020507" pitchFamily="18" charset="2"/>
              </a:rPr>
              <a:t>O), karbondioksid (CO</a:t>
            </a:r>
            <a:r>
              <a:rPr lang="nb-NO" sz="1100" baseline="-25000" dirty="0">
                <a:sym typeface="Symbol" panose="05050102010706020507" pitchFamily="18" charset="2"/>
              </a:rPr>
              <a:t>2</a:t>
            </a:r>
            <a:r>
              <a:rPr lang="nb-NO" sz="1100" dirty="0">
                <a:sym typeface="Symbol" panose="05050102010706020507" pitchFamily="18" charset="2"/>
              </a:rPr>
              <a:t>), metan (CH</a:t>
            </a:r>
            <a:r>
              <a:rPr lang="nb-NO" sz="1100" baseline="-25000" dirty="0">
                <a:sym typeface="Symbol" panose="05050102010706020507" pitchFamily="18" charset="2"/>
              </a:rPr>
              <a:t>4</a:t>
            </a:r>
            <a:r>
              <a:rPr lang="nb-NO" sz="1100" dirty="0">
                <a:sym typeface="Symbol" panose="05050102010706020507" pitchFamily="18" charset="2"/>
              </a:rPr>
              <a:t>), lystgass (N</a:t>
            </a:r>
            <a:r>
              <a:rPr lang="nb-NO" sz="1100" baseline="-25000" dirty="0">
                <a:sym typeface="Symbol" panose="05050102010706020507" pitchFamily="18" charset="2"/>
              </a:rPr>
              <a:t>2</a:t>
            </a:r>
            <a:r>
              <a:rPr lang="nb-NO" sz="1100" dirty="0">
                <a:sym typeface="Symbol" panose="05050102010706020507" pitchFamily="18" charset="2"/>
              </a:rPr>
              <a:t>O) og ozon (O</a:t>
            </a:r>
            <a:r>
              <a:rPr lang="nb-NO" sz="1100" baseline="-25000" dirty="0">
                <a:sym typeface="Symbol" panose="05050102010706020507" pitchFamily="18" charset="2"/>
              </a:rPr>
              <a:t>3</a:t>
            </a:r>
            <a:r>
              <a:rPr lang="nb-NO" sz="1100" dirty="0">
                <a:sym typeface="Symbol" panose="05050102010706020507" pitchFamily="18" charset="2"/>
              </a:rPr>
              <a:t>). Av disse gassene er det i hovedsak CO</a:t>
            </a:r>
            <a:r>
              <a:rPr lang="nb-NO" sz="1100" baseline="-25000" dirty="0">
                <a:sym typeface="Symbol" panose="05050102010706020507" pitchFamily="18" charset="2"/>
              </a:rPr>
              <a:t>2</a:t>
            </a:r>
            <a:r>
              <a:rPr lang="nb-NO" sz="1100" dirty="0">
                <a:sym typeface="Symbol" panose="05050102010706020507" pitchFamily="18" charset="2"/>
              </a:rPr>
              <a:t> mennesker slipper ut. Den øker drivhuseffekten fra hvor kraftig den var før den industrielle revolusjon, da vi begynte å bruke kull til dampkraft.</a:t>
            </a:r>
            <a:endParaRPr lang="nb-NO" sz="1100" dirty="0"/>
          </a:p>
        </p:txBody>
      </p:sp>
      <p:sp>
        <p:nvSpPr>
          <p:cNvPr id="3" name="Plassholder for lysbildenummer 2">
            <a:extLst>
              <a:ext uri="{FF2B5EF4-FFF2-40B4-BE49-F238E27FC236}">
                <a16:creationId xmlns:a16="http://schemas.microsoft.com/office/drawing/2014/main" id="{CA8E96E2-CE4D-43A8-9E59-8785CD04635B}"/>
              </a:ext>
            </a:extLst>
          </p:cNvPr>
          <p:cNvSpPr>
            <a:spLocks noGrp="1"/>
          </p:cNvSpPr>
          <p:nvPr>
            <p:ph type="sldNum" sz="quarter" idx="12"/>
          </p:nvPr>
        </p:nvSpPr>
        <p:spPr>
          <a:xfrm>
            <a:off x="4843463" y="9350445"/>
            <a:ext cx="1543050" cy="527403"/>
          </a:xfrm>
        </p:spPr>
        <p:txBody>
          <a:bodyPr/>
          <a:lstStyle/>
          <a:p>
            <a:fld id="{8BCDA449-1FD9-4B7A-9E85-B244E6DC9C56}" type="slidenum">
              <a:rPr lang="nb-NO" smtClean="0"/>
              <a:t>1</a:t>
            </a:fld>
            <a:endParaRPr lang="nb-NO" dirty="0"/>
          </a:p>
        </p:txBody>
      </p:sp>
      <p:sp>
        <p:nvSpPr>
          <p:cNvPr id="13" name="Rektangel 12">
            <a:extLst>
              <a:ext uri="{FF2B5EF4-FFF2-40B4-BE49-F238E27FC236}">
                <a16:creationId xmlns:a16="http://schemas.microsoft.com/office/drawing/2014/main" id="{B63846B6-8728-4717-977E-653839A0E003}"/>
              </a:ext>
            </a:extLst>
          </p:cNvPr>
          <p:cNvSpPr/>
          <p:nvPr/>
        </p:nvSpPr>
        <p:spPr>
          <a:xfrm>
            <a:off x="1416050" y="6511609"/>
            <a:ext cx="4794250" cy="4733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4" name="Rektangel 13">
            <a:extLst>
              <a:ext uri="{FF2B5EF4-FFF2-40B4-BE49-F238E27FC236}">
                <a16:creationId xmlns:a16="http://schemas.microsoft.com/office/drawing/2014/main" id="{8715A6EF-B400-49D2-A1A6-E4DDD22AA35F}"/>
              </a:ext>
            </a:extLst>
          </p:cNvPr>
          <p:cNvSpPr/>
          <p:nvPr/>
        </p:nvSpPr>
        <p:spPr>
          <a:xfrm>
            <a:off x="4127486" y="6940550"/>
            <a:ext cx="146064" cy="1651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5" name="TekstSylinder 14">
            <a:extLst>
              <a:ext uri="{FF2B5EF4-FFF2-40B4-BE49-F238E27FC236}">
                <a16:creationId xmlns:a16="http://schemas.microsoft.com/office/drawing/2014/main" id="{A7310C32-2A25-49AC-B8CA-D3A63A6EEA2B}"/>
              </a:ext>
            </a:extLst>
          </p:cNvPr>
          <p:cNvSpPr txBox="1"/>
          <p:nvPr/>
        </p:nvSpPr>
        <p:spPr>
          <a:xfrm>
            <a:off x="1451275" y="6767354"/>
            <a:ext cx="915987" cy="246221"/>
          </a:xfrm>
          <a:prstGeom prst="rect">
            <a:avLst/>
          </a:prstGeom>
          <a:noFill/>
        </p:spPr>
        <p:txBody>
          <a:bodyPr wrap="square" rtlCol="0">
            <a:spAutoFit/>
          </a:bodyPr>
          <a:lstStyle/>
          <a:p>
            <a:r>
              <a:rPr lang="nb-NO" sz="1000" dirty="0"/>
              <a:t>Radiobølger</a:t>
            </a:r>
          </a:p>
        </p:txBody>
      </p:sp>
      <p:sp>
        <p:nvSpPr>
          <p:cNvPr id="16" name="TekstSylinder 15">
            <a:extLst>
              <a:ext uri="{FF2B5EF4-FFF2-40B4-BE49-F238E27FC236}">
                <a16:creationId xmlns:a16="http://schemas.microsoft.com/office/drawing/2014/main" id="{0D28221E-D3D0-418E-918D-CEBF38EC95F0}"/>
              </a:ext>
            </a:extLst>
          </p:cNvPr>
          <p:cNvSpPr txBox="1"/>
          <p:nvPr/>
        </p:nvSpPr>
        <p:spPr>
          <a:xfrm>
            <a:off x="2435525" y="6574568"/>
            <a:ext cx="609600" cy="400110"/>
          </a:xfrm>
          <a:prstGeom prst="rect">
            <a:avLst/>
          </a:prstGeom>
          <a:noFill/>
        </p:spPr>
        <p:txBody>
          <a:bodyPr wrap="square" rtlCol="0">
            <a:spAutoFit/>
          </a:bodyPr>
          <a:lstStyle/>
          <a:p>
            <a:r>
              <a:rPr lang="nb-NO" sz="1000" dirty="0"/>
              <a:t>Mikro-bølger</a:t>
            </a:r>
          </a:p>
        </p:txBody>
      </p:sp>
      <p:sp>
        <p:nvSpPr>
          <p:cNvPr id="17" name="TekstSylinder 16">
            <a:extLst>
              <a:ext uri="{FF2B5EF4-FFF2-40B4-BE49-F238E27FC236}">
                <a16:creationId xmlns:a16="http://schemas.microsoft.com/office/drawing/2014/main" id="{2213439D-010D-4EEF-A5D0-1FCBA1575107}"/>
              </a:ext>
            </a:extLst>
          </p:cNvPr>
          <p:cNvSpPr txBox="1"/>
          <p:nvPr/>
        </p:nvSpPr>
        <p:spPr>
          <a:xfrm>
            <a:off x="2957134" y="6574568"/>
            <a:ext cx="704850" cy="400110"/>
          </a:xfrm>
          <a:prstGeom prst="rect">
            <a:avLst/>
          </a:prstGeom>
          <a:noFill/>
        </p:spPr>
        <p:txBody>
          <a:bodyPr wrap="square" rtlCol="0">
            <a:spAutoFit/>
          </a:bodyPr>
          <a:lstStyle/>
          <a:p>
            <a:r>
              <a:rPr lang="nb-NO" sz="1000" dirty="0"/>
              <a:t>Infrarød stråling</a:t>
            </a:r>
          </a:p>
        </p:txBody>
      </p:sp>
      <p:sp>
        <p:nvSpPr>
          <p:cNvPr id="18" name="TekstSylinder 17">
            <a:extLst>
              <a:ext uri="{FF2B5EF4-FFF2-40B4-BE49-F238E27FC236}">
                <a16:creationId xmlns:a16="http://schemas.microsoft.com/office/drawing/2014/main" id="{2B968C3C-610D-43AE-B8ED-ED5B57314093}"/>
              </a:ext>
            </a:extLst>
          </p:cNvPr>
          <p:cNvSpPr txBox="1"/>
          <p:nvPr/>
        </p:nvSpPr>
        <p:spPr>
          <a:xfrm>
            <a:off x="3552973" y="6574568"/>
            <a:ext cx="540544" cy="400110"/>
          </a:xfrm>
          <a:prstGeom prst="rect">
            <a:avLst/>
          </a:prstGeom>
          <a:noFill/>
        </p:spPr>
        <p:txBody>
          <a:bodyPr wrap="square" rtlCol="0">
            <a:spAutoFit/>
          </a:bodyPr>
          <a:lstStyle/>
          <a:p>
            <a:r>
              <a:rPr lang="nb-NO" sz="1000" dirty="0"/>
              <a:t>Synlig lys</a:t>
            </a:r>
          </a:p>
        </p:txBody>
      </p:sp>
      <p:sp>
        <p:nvSpPr>
          <p:cNvPr id="19" name="TekstSylinder 18">
            <a:extLst>
              <a:ext uri="{FF2B5EF4-FFF2-40B4-BE49-F238E27FC236}">
                <a16:creationId xmlns:a16="http://schemas.microsoft.com/office/drawing/2014/main" id="{47E1C5A2-0CBA-4BF2-8213-5EB2F86F2C98}"/>
              </a:ext>
            </a:extLst>
          </p:cNvPr>
          <p:cNvSpPr txBox="1"/>
          <p:nvPr/>
        </p:nvSpPr>
        <p:spPr>
          <a:xfrm rot="16200000">
            <a:off x="3813127" y="6530589"/>
            <a:ext cx="810815" cy="400110"/>
          </a:xfrm>
          <a:prstGeom prst="rect">
            <a:avLst/>
          </a:prstGeom>
          <a:noFill/>
        </p:spPr>
        <p:txBody>
          <a:bodyPr wrap="square" rtlCol="0">
            <a:spAutoFit/>
          </a:bodyPr>
          <a:lstStyle/>
          <a:p>
            <a:r>
              <a:rPr lang="nb-NO" sz="1000" dirty="0"/>
              <a:t>Ultrafiolett</a:t>
            </a:r>
          </a:p>
          <a:p>
            <a:r>
              <a:rPr lang="nb-NO" sz="1000" dirty="0"/>
              <a:t>stråling</a:t>
            </a:r>
          </a:p>
        </p:txBody>
      </p:sp>
      <p:sp>
        <p:nvSpPr>
          <p:cNvPr id="20" name="TekstSylinder 19">
            <a:extLst>
              <a:ext uri="{FF2B5EF4-FFF2-40B4-BE49-F238E27FC236}">
                <a16:creationId xmlns:a16="http://schemas.microsoft.com/office/drawing/2014/main" id="{89BC8F28-4A27-4086-90D9-16C256327AC8}"/>
              </a:ext>
            </a:extLst>
          </p:cNvPr>
          <p:cNvSpPr txBox="1"/>
          <p:nvPr/>
        </p:nvSpPr>
        <p:spPr>
          <a:xfrm>
            <a:off x="4499285" y="6579588"/>
            <a:ext cx="757238" cy="400110"/>
          </a:xfrm>
          <a:prstGeom prst="rect">
            <a:avLst/>
          </a:prstGeom>
          <a:noFill/>
        </p:spPr>
        <p:txBody>
          <a:bodyPr wrap="square" rtlCol="0">
            <a:spAutoFit/>
          </a:bodyPr>
          <a:lstStyle/>
          <a:p>
            <a:r>
              <a:rPr lang="nb-NO" sz="1000" dirty="0"/>
              <a:t>Røntgen-stråling</a:t>
            </a:r>
          </a:p>
        </p:txBody>
      </p:sp>
      <p:sp>
        <p:nvSpPr>
          <p:cNvPr id="21" name="TekstSylinder 20">
            <a:extLst>
              <a:ext uri="{FF2B5EF4-FFF2-40B4-BE49-F238E27FC236}">
                <a16:creationId xmlns:a16="http://schemas.microsoft.com/office/drawing/2014/main" id="{87934639-C491-41DC-9E46-34BAA742EC6D}"/>
              </a:ext>
            </a:extLst>
          </p:cNvPr>
          <p:cNvSpPr txBox="1"/>
          <p:nvPr/>
        </p:nvSpPr>
        <p:spPr>
          <a:xfrm>
            <a:off x="5449707" y="6579588"/>
            <a:ext cx="704850" cy="400110"/>
          </a:xfrm>
          <a:prstGeom prst="rect">
            <a:avLst/>
          </a:prstGeom>
          <a:noFill/>
        </p:spPr>
        <p:txBody>
          <a:bodyPr wrap="square" rtlCol="0">
            <a:spAutoFit/>
          </a:bodyPr>
          <a:lstStyle/>
          <a:p>
            <a:r>
              <a:rPr lang="nb-NO" sz="1000" dirty="0"/>
              <a:t>Gamma-stråling</a:t>
            </a:r>
          </a:p>
        </p:txBody>
      </p:sp>
    </p:spTree>
    <p:extLst>
      <p:ext uri="{BB962C8B-B14F-4D97-AF65-F5344CB8AC3E}">
        <p14:creationId xmlns:p14="http://schemas.microsoft.com/office/powerpoint/2010/main" val="185398244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kstSylinder 9">
            <a:extLst>
              <a:ext uri="{FF2B5EF4-FFF2-40B4-BE49-F238E27FC236}">
                <a16:creationId xmlns:a16="http://schemas.microsoft.com/office/drawing/2014/main" id="{6C56B3D9-E0CA-4A8E-B248-F7A30A61030A}"/>
              </a:ext>
            </a:extLst>
          </p:cNvPr>
          <p:cNvSpPr txBox="1"/>
          <p:nvPr/>
        </p:nvSpPr>
        <p:spPr>
          <a:xfrm>
            <a:off x="372676" y="1696352"/>
            <a:ext cx="5924261" cy="1400383"/>
          </a:xfrm>
          <a:prstGeom prst="rect">
            <a:avLst/>
          </a:prstGeom>
          <a:noFill/>
        </p:spPr>
        <p:txBody>
          <a:bodyPr wrap="square" rtlCol="0">
            <a:spAutoFit/>
          </a:bodyPr>
          <a:lstStyle/>
          <a:p>
            <a:r>
              <a:rPr lang="nb-NO" sz="1100" b="1" dirty="0"/>
              <a:t>Fase 1: </a:t>
            </a:r>
            <a:r>
              <a:rPr lang="nb-NO" sz="1100" dirty="0"/>
              <a:t>Finn informasjon og inspirasjon til en modell av drivhuseffekten. Hvilke deler består den av? Hvordan ser disse delene ut?</a:t>
            </a:r>
          </a:p>
          <a:p>
            <a:endParaRPr lang="nb-NO" sz="400" dirty="0"/>
          </a:p>
          <a:p>
            <a:r>
              <a:rPr lang="nb-NO" sz="1100" b="1" dirty="0"/>
              <a:t>Fase 2:</a:t>
            </a:r>
            <a:r>
              <a:rPr lang="nb-NO" sz="1100" dirty="0"/>
              <a:t> Ha en idémyldring for deg selv. Hvordan vil du at din modell skal se ut? Tegn gjerne en skisse før du begynner å lage den. Modellen skal også ha lys, hvilke farger skal disse ha og hvor passer de forskjellige fargene best?</a:t>
            </a:r>
          </a:p>
          <a:p>
            <a:endParaRPr lang="nb-NO" sz="400" dirty="0"/>
          </a:p>
          <a:p>
            <a:r>
              <a:rPr lang="nb-NO" sz="1100" b="1" dirty="0"/>
              <a:t>Fase 3: </a:t>
            </a:r>
            <a:r>
              <a:rPr lang="nb-NO" sz="1100" dirty="0"/>
              <a:t>Tid for å lage modellen, og programmere </a:t>
            </a:r>
            <a:r>
              <a:rPr lang="nb-NO" sz="1100" dirty="0" err="1"/>
              <a:t>micro:biten</a:t>
            </a:r>
            <a:r>
              <a:rPr lang="nb-NO" sz="1100" dirty="0"/>
              <a:t>. Se under for oppkobling og programmering.</a:t>
            </a:r>
          </a:p>
        </p:txBody>
      </p:sp>
      <p:sp>
        <p:nvSpPr>
          <p:cNvPr id="14" name="TekstSylinder 13">
            <a:extLst>
              <a:ext uri="{FF2B5EF4-FFF2-40B4-BE49-F238E27FC236}">
                <a16:creationId xmlns:a16="http://schemas.microsoft.com/office/drawing/2014/main" id="{086D7DE9-75EE-4B6F-83DA-D4D87B37EAF8}"/>
              </a:ext>
            </a:extLst>
          </p:cNvPr>
          <p:cNvSpPr txBox="1"/>
          <p:nvPr/>
        </p:nvSpPr>
        <p:spPr>
          <a:xfrm>
            <a:off x="372676" y="7277349"/>
            <a:ext cx="2178423" cy="2308324"/>
          </a:xfrm>
          <a:prstGeom prst="rect">
            <a:avLst/>
          </a:prstGeom>
          <a:noFill/>
        </p:spPr>
        <p:txBody>
          <a:bodyPr wrap="square" rtlCol="0">
            <a:spAutoFit/>
          </a:bodyPr>
          <a:lstStyle/>
          <a:p>
            <a:r>
              <a:rPr lang="nb-NO" sz="1100" b="1" dirty="0"/>
              <a:t>Fase 4: </a:t>
            </a:r>
            <a:r>
              <a:rPr lang="nb-NO" sz="1100" dirty="0"/>
              <a:t>Test programmet ditt. </a:t>
            </a:r>
          </a:p>
          <a:p>
            <a:endParaRPr lang="nb-NO" sz="400" dirty="0"/>
          </a:p>
          <a:p>
            <a:r>
              <a:rPr lang="nb-NO" sz="1100" b="1" dirty="0"/>
              <a:t>Fase 5: </a:t>
            </a:r>
            <a:r>
              <a:rPr lang="nb-NO" sz="1100" dirty="0"/>
              <a:t>Virker det slik det skal?</a:t>
            </a:r>
          </a:p>
          <a:p>
            <a:endParaRPr lang="nb-NO" sz="400" dirty="0"/>
          </a:p>
          <a:p>
            <a:r>
              <a:rPr lang="nb-NO" sz="1100" b="1" dirty="0"/>
              <a:t>Fase 6: </a:t>
            </a:r>
            <a:r>
              <a:rPr lang="nb-NO" sz="1100" dirty="0"/>
              <a:t>Hopp gjerne tilbake til tidligere punkt og gjør forandringer for å få en best mulig modell. Gjør gjerne endringer i </a:t>
            </a:r>
            <a:r>
              <a:rPr lang="nb-NO" sz="1100" dirty="0" err="1"/>
              <a:t>micro:bit-programmet</a:t>
            </a:r>
            <a:r>
              <a:rPr lang="nb-NO" sz="1100" dirty="0"/>
              <a:t> ditt.</a:t>
            </a:r>
          </a:p>
          <a:p>
            <a:endParaRPr lang="nb-NO" sz="400" dirty="0"/>
          </a:p>
          <a:p>
            <a:r>
              <a:rPr lang="nb-NO" sz="1100" b="1" dirty="0"/>
              <a:t>Fase 7: </a:t>
            </a:r>
            <a:r>
              <a:rPr lang="nb-NO" sz="1100" dirty="0"/>
              <a:t>Lag en tilhørende tekst eller lydfil som forklarer hvordan drivhuseffekten virker og hvilke konsekvenser økt drivhuseffekt kan føre til.</a:t>
            </a:r>
          </a:p>
        </p:txBody>
      </p:sp>
      <p:sp>
        <p:nvSpPr>
          <p:cNvPr id="2" name="TekstSylinder 1">
            <a:extLst>
              <a:ext uri="{FF2B5EF4-FFF2-40B4-BE49-F238E27FC236}">
                <a16:creationId xmlns:a16="http://schemas.microsoft.com/office/drawing/2014/main" id="{83DD98D4-AE26-41A1-B50B-6A0F9882F283}"/>
              </a:ext>
            </a:extLst>
          </p:cNvPr>
          <p:cNvSpPr txBox="1"/>
          <p:nvPr/>
        </p:nvSpPr>
        <p:spPr>
          <a:xfrm>
            <a:off x="372676" y="242769"/>
            <a:ext cx="5681295" cy="584775"/>
          </a:xfrm>
          <a:prstGeom prst="rect">
            <a:avLst/>
          </a:prstGeom>
          <a:noFill/>
        </p:spPr>
        <p:txBody>
          <a:bodyPr wrap="square" rtlCol="0">
            <a:spAutoFit/>
          </a:bodyPr>
          <a:lstStyle/>
          <a:p>
            <a:pPr algn="ctr"/>
            <a:r>
              <a:rPr lang="nb-NO" sz="3200" dirty="0"/>
              <a:t>Lag en modell av drivhuseffekten</a:t>
            </a:r>
          </a:p>
        </p:txBody>
      </p:sp>
      <p:sp>
        <p:nvSpPr>
          <p:cNvPr id="22" name="TekstSylinder 21">
            <a:extLst>
              <a:ext uri="{FF2B5EF4-FFF2-40B4-BE49-F238E27FC236}">
                <a16:creationId xmlns:a16="http://schemas.microsoft.com/office/drawing/2014/main" id="{0F6F721F-236E-4F73-BC1F-286B129CC184}"/>
              </a:ext>
            </a:extLst>
          </p:cNvPr>
          <p:cNvSpPr txBox="1"/>
          <p:nvPr/>
        </p:nvSpPr>
        <p:spPr>
          <a:xfrm>
            <a:off x="456134" y="944722"/>
            <a:ext cx="4642709" cy="600164"/>
          </a:xfrm>
          <a:prstGeom prst="rect">
            <a:avLst/>
          </a:prstGeom>
          <a:noFill/>
          <a:ln>
            <a:solidFill>
              <a:schemeClr val="tx1"/>
            </a:solidFill>
          </a:ln>
        </p:spPr>
        <p:txBody>
          <a:bodyPr wrap="square" rtlCol="0">
            <a:spAutoFit/>
          </a:bodyPr>
          <a:lstStyle/>
          <a:p>
            <a:r>
              <a:rPr lang="nb-NO" sz="1100" b="1" dirty="0"/>
              <a:t>Oppgave </a:t>
            </a:r>
          </a:p>
          <a:p>
            <a:r>
              <a:rPr lang="nb-NO" sz="1100" dirty="0"/>
              <a:t>Lag en modell av drivhuseffekten som har minst én lysende eller blinkende LED-pære.</a:t>
            </a:r>
          </a:p>
        </p:txBody>
      </p:sp>
      <p:pic>
        <p:nvPicPr>
          <p:cNvPr id="24" name="Bilde 23">
            <a:extLst>
              <a:ext uri="{FF2B5EF4-FFF2-40B4-BE49-F238E27FC236}">
                <a16:creationId xmlns:a16="http://schemas.microsoft.com/office/drawing/2014/main" id="{4910586C-DBB2-4A0A-9656-3F57FBBE4460}"/>
              </a:ext>
            </a:extLst>
          </p:cNvPr>
          <p:cNvPicPr>
            <a:picLocks noChangeAspect="1"/>
          </p:cNvPicPr>
          <p:nvPr/>
        </p:nvPicPr>
        <p:blipFill>
          <a:blip r:embed="rId2"/>
          <a:stretch>
            <a:fillRect/>
          </a:stretch>
        </p:blipFill>
        <p:spPr>
          <a:xfrm>
            <a:off x="662298" y="6146965"/>
            <a:ext cx="2045249" cy="785984"/>
          </a:xfrm>
          <a:prstGeom prst="rect">
            <a:avLst/>
          </a:prstGeom>
        </p:spPr>
      </p:pic>
      <p:sp>
        <p:nvSpPr>
          <p:cNvPr id="25" name="Rektangel 24">
            <a:extLst>
              <a:ext uri="{FF2B5EF4-FFF2-40B4-BE49-F238E27FC236}">
                <a16:creationId xmlns:a16="http://schemas.microsoft.com/office/drawing/2014/main" id="{A770DFBB-B30F-4DB8-8F62-9C981A327BF8}"/>
              </a:ext>
            </a:extLst>
          </p:cNvPr>
          <p:cNvSpPr/>
          <p:nvPr/>
        </p:nvSpPr>
        <p:spPr>
          <a:xfrm>
            <a:off x="561853" y="5985893"/>
            <a:ext cx="4783131" cy="1130384"/>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7" name="TekstSylinder 26">
            <a:extLst>
              <a:ext uri="{FF2B5EF4-FFF2-40B4-BE49-F238E27FC236}">
                <a16:creationId xmlns:a16="http://schemas.microsoft.com/office/drawing/2014/main" id="{550D42FA-2355-4A4F-AB16-B59223BC2385}"/>
              </a:ext>
            </a:extLst>
          </p:cNvPr>
          <p:cNvSpPr txBox="1"/>
          <p:nvPr/>
        </p:nvSpPr>
        <p:spPr>
          <a:xfrm>
            <a:off x="2890380" y="6101952"/>
            <a:ext cx="2208463" cy="830997"/>
          </a:xfrm>
          <a:prstGeom prst="rect">
            <a:avLst/>
          </a:prstGeom>
          <a:noFill/>
        </p:spPr>
        <p:txBody>
          <a:bodyPr wrap="square" rtlCol="0">
            <a:spAutoFit/>
          </a:bodyPr>
          <a:lstStyle/>
          <a:p>
            <a:r>
              <a:rPr lang="nb-NO" sz="1100" b="1" dirty="0"/>
              <a:t>Eksempel på program</a:t>
            </a:r>
          </a:p>
          <a:p>
            <a:endParaRPr lang="nb-NO" sz="400" dirty="0"/>
          </a:p>
          <a:p>
            <a:r>
              <a:rPr lang="nb-NO" sz="1100" dirty="0"/>
              <a:t>Dette programmet får LED-pæra til å lyse konstant. Hva må du gjøre for å få den til å blinke?</a:t>
            </a:r>
          </a:p>
        </p:txBody>
      </p:sp>
      <p:sp>
        <p:nvSpPr>
          <p:cNvPr id="28" name="TekstSylinder 27">
            <a:extLst>
              <a:ext uri="{FF2B5EF4-FFF2-40B4-BE49-F238E27FC236}">
                <a16:creationId xmlns:a16="http://schemas.microsoft.com/office/drawing/2014/main" id="{BB989696-B3F0-47E1-A772-CEF8D63EB1A5}"/>
              </a:ext>
            </a:extLst>
          </p:cNvPr>
          <p:cNvSpPr txBox="1"/>
          <p:nvPr/>
        </p:nvSpPr>
        <p:spPr>
          <a:xfrm>
            <a:off x="2766252" y="7323453"/>
            <a:ext cx="3633064" cy="2369880"/>
          </a:xfrm>
          <a:prstGeom prst="rect">
            <a:avLst/>
          </a:prstGeom>
          <a:noFill/>
          <a:ln>
            <a:solidFill>
              <a:schemeClr val="tx1"/>
            </a:solidFill>
          </a:ln>
        </p:spPr>
        <p:txBody>
          <a:bodyPr wrap="square" rtlCol="0">
            <a:spAutoFit/>
          </a:bodyPr>
          <a:lstStyle/>
          <a:p>
            <a:r>
              <a:rPr lang="nb-NO" sz="1100" b="1" dirty="0"/>
              <a:t>Oppgave</a:t>
            </a:r>
          </a:p>
          <a:p>
            <a:endParaRPr lang="nb-NO" sz="400" dirty="0"/>
          </a:p>
          <a:p>
            <a:r>
              <a:rPr lang="nb-NO" sz="1100" dirty="0"/>
              <a:t>De globale klimaendringene skyldes i hovedsak menneskers utslipp av CO</a:t>
            </a:r>
            <a:r>
              <a:rPr lang="nb-NO" sz="1100" baseline="-25000" dirty="0"/>
              <a:t>2</a:t>
            </a:r>
            <a:r>
              <a:rPr lang="nb-NO" sz="1100" dirty="0"/>
              <a:t>. </a:t>
            </a:r>
          </a:p>
          <a:p>
            <a:endParaRPr lang="nb-NO" sz="400" dirty="0"/>
          </a:p>
          <a:p>
            <a:pPr marL="228600" indent="-228600">
              <a:buFont typeface="+mj-lt"/>
              <a:buAutoNum type="arabicPeriod"/>
            </a:pPr>
            <a:r>
              <a:rPr lang="nb-NO" sz="1100" dirty="0"/>
              <a:t>Hvor mye har mengden CO</a:t>
            </a:r>
            <a:r>
              <a:rPr lang="nb-NO" sz="1100" baseline="-25000" dirty="0"/>
              <a:t>2</a:t>
            </a:r>
            <a:r>
              <a:rPr lang="nb-NO" sz="1100" dirty="0"/>
              <a:t> økt siden den industrielle revolusjon?</a:t>
            </a:r>
          </a:p>
          <a:p>
            <a:endParaRPr lang="nb-NO" sz="400" dirty="0"/>
          </a:p>
          <a:p>
            <a:pPr marL="228600" indent="-228600">
              <a:buFont typeface="+mj-lt"/>
              <a:buAutoNum type="arabicPeriod"/>
            </a:pPr>
            <a:r>
              <a:rPr lang="nb-NO" sz="1100" dirty="0"/>
              <a:t>CO</a:t>
            </a:r>
            <a:r>
              <a:rPr lang="nb-NO" sz="1100" baseline="-25000" dirty="0"/>
              <a:t>2</a:t>
            </a:r>
            <a:r>
              <a:rPr lang="nb-NO" sz="1100" dirty="0"/>
              <a:t> er den klimagassen som er den minst effektive klimagassen, men likevel den det blir fokusert på. Hvorfor er det slik?</a:t>
            </a:r>
          </a:p>
          <a:p>
            <a:pPr marL="228600" indent="-228600">
              <a:buFont typeface="+mj-lt"/>
              <a:buAutoNum type="arabicPeriod"/>
            </a:pPr>
            <a:endParaRPr lang="nb-NO" sz="400" dirty="0"/>
          </a:p>
          <a:p>
            <a:pPr marL="228600" indent="-228600">
              <a:buFont typeface="+mj-lt"/>
              <a:buAutoNum type="arabicPeriod"/>
            </a:pPr>
            <a:r>
              <a:rPr lang="nb-NO" sz="1100" dirty="0"/>
              <a:t>Konsekvenser av økt drivhuseffekt, er økt gjennomsnittstemperatur, som blant annet fører til mer issmelting og mer ekstremvær. Hvilke konsekvenser kan dette igjen ha for mennesker, dyr og planter?</a:t>
            </a:r>
          </a:p>
        </p:txBody>
      </p:sp>
      <p:sp>
        <p:nvSpPr>
          <p:cNvPr id="3" name="Plassholder for lysbildenummer 2">
            <a:extLst>
              <a:ext uri="{FF2B5EF4-FFF2-40B4-BE49-F238E27FC236}">
                <a16:creationId xmlns:a16="http://schemas.microsoft.com/office/drawing/2014/main" id="{DC55BEB5-68A6-4752-8C34-66C51F03D669}"/>
              </a:ext>
            </a:extLst>
          </p:cNvPr>
          <p:cNvSpPr>
            <a:spLocks noGrp="1"/>
          </p:cNvSpPr>
          <p:nvPr>
            <p:ph type="sldNum" sz="quarter" idx="12"/>
          </p:nvPr>
        </p:nvSpPr>
        <p:spPr>
          <a:xfrm>
            <a:off x="4856266" y="9273506"/>
            <a:ext cx="1543050" cy="527403"/>
          </a:xfrm>
        </p:spPr>
        <p:txBody>
          <a:bodyPr/>
          <a:lstStyle/>
          <a:p>
            <a:fld id="{8BCDA449-1FD9-4B7A-9E85-B244E6DC9C56}" type="slidenum">
              <a:rPr lang="nb-NO" smtClean="0"/>
              <a:t>2</a:t>
            </a:fld>
            <a:endParaRPr lang="nb-NO"/>
          </a:p>
        </p:txBody>
      </p:sp>
      <p:pic>
        <p:nvPicPr>
          <p:cNvPr id="13" name="Bilde 12">
            <a:extLst>
              <a:ext uri="{FF2B5EF4-FFF2-40B4-BE49-F238E27FC236}">
                <a16:creationId xmlns:a16="http://schemas.microsoft.com/office/drawing/2014/main" id="{38B783BE-4E8C-4589-AE43-C3A6CE7B5BD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9582" y="3146747"/>
            <a:ext cx="1870458" cy="2536214"/>
          </a:xfrm>
          <a:prstGeom prst="rect">
            <a:avLst/>
          </a:prstGeom>
        </p:spPr>
      </p:pic>
      <p:sp>
        <p:nvSpPr>
          <p:cNvPr id="15" name="TekstSylinder 14">
            <a:extLst>
              <a:ext uri="{FF2B5EF4-FFF2-40B4-BE49-F238E27FC236}">
                <a16:creationId xmlns:a16="http://schemas.microsoft.com/office/drawing/2014/main" id="{0FB4A8D3-AAB7-4A65-A1BD-C766DAE25DD5}"/>
              </a:ext>
            </a:extLst>
          </p:cNvPr>
          <p:cNvSpPr txBox="1"/>
          <p:nvPr/>
        </p:nvSpPr>
        <p:spPr>
          <a:xfrm>
            <a:off x="1684922" y="5209151"/>
            <a:ext cx="304800" cy="369332"/>
          </a:xfrm>
          <a:prstGeom prst="rect">
            <a:avLst/>
          </a:prstGeom>
          <a:noFill/>
        </p:spPr>
        <p:txBody>
          <a:bodyPr wrap="square" rtlCol="0">
            <a:spAutoFit/>
          </a:bodyPr>
          <a:lstStyle/>
          <a:p>
            <a:r>
              <a:rPr lang="nb-NO" b="1" dirty="0"/>
              <a:t>+</a:t>
            </a:r>
          </a:p>
        </p:txBody>
      </p:sp>
      <p:sp>
        <p:nvSpPr>
          <p:cNvPr id="16" name="TekstSylinder 15">
            <a:extLst>
              <a:ext uri="{FF2B5EF4-FFF2-40B4-BE49-F238E27FC236}">
                <a16:creationId xmlns:a16="http://schemas.microsoft.com/office/drawing/2014/main" id="{1071B8A1-7B8E-4AA4-9025-1E9C3982C307}"/>
              </a:ext>
            </a:extLst>
          </p:cNvPr>
          <p:cNvSpPr txBox="1"/>
          <p:nvPr/>
        </p:nvSpPr>
        <p:spPr>
          <a:xfrm>
            <a:off x="1989722" y="5196451"/>
            <a:ext cx="304800" cy="369332"/>
          </a:xfrm>
          <a:prstGeom prst="rect">
            <a:avLst/>
          </a:prstGeom>
          <a:noFill/>
        </p:spPr>
        <p:txBody>
          <a:bodyPr wrap="square" rtlCol="0">
            <a:spAutoFit/>
          </a:bodyPr>
          <a:lstStyle/>
          <a:p>
            <a:r>
              <a:rPr lang="nb-NO" b="1" dirty="0"/>
              <a:t>-</a:t>
            </a:r>
          </a:p>
        </p:txBody>
      </p:sp>
      <p:sp>
        <p:nvSpPr>
          <p:cNvPr id="18" name="TekstSylinder 17">
            <a:extLst>
              <a:ext uri="{FF2B5EF4-FFF2-40B4-BE49-F238E27FC236}">
                <a16:creationId xmlns:a16="http://schemas.microsoft.com/office/drawing/2014/main" id="{FE3BFFDC-5A64-4F66-B35F-292EE4E7E7E3}"/>
              </a:ext>
            </a:extLst>
          </p:cNvPr>
          <p:cNvSpPr txBox="1"/>
          <p:nvPr/>
        </p:nvSpPr>
        <p:spPr>
          <a:xfrm>
            <a:off x="3994611" y="3146747"/>
            <a:ext cx="2404705" cy="2477601"/>
          </a:xfrm>
          <a:prstGeom prst="rect">
            <a:avLst/>
          </a:prstGeom>
          <a:noFill/>
          <a:ln>
            <a:solidFill>
              <a:schemeClr val="tx1"/>
            </a:solidFill>
          </a:ln>
        </p:spPr>
        <p:txBody>
          <a:bodyPr wrap="square" rtlCol="0">
            <a:spAutoFit/>
          </a:bodyPr>
          <a:lstStyle/>
          <a:p>
            <a:r>
              <a:rPr lang="nb-NO" sz="1100" dirty="0"/>
              <a:t>Koble opp </a:t>
            </a:r>
            <a:r>
              <a:rPr lang="nb-NO" sz="1100" dirty="0" err="1"/>
              <a:t>micro:bit</a:t>
            </a:r>
            <a:r>
              <a:rPr lang="nb-NO" sz="1100" dirty="0"/>
              <a:t> som vist på figuren.</a:t>
            </a:r>
          </a:p>
          <a:p>
            <a:endParaRPr lang="nb-NO" sz="400" dirty="0"/>
          </a:p>
          <a:p>
            <a:r>
              <a:rPr lang="nb-NO" sz="1100" dirty="0"/>
              <a:t>Det lange beinet til LED-pæra skal kobles til en mostand og så til P0-utgangen. Dette blir den positive polen, og vi kan lage et program som sender strøm gjennom pæra.</a:t>
            </a:r>
          </a:p>
          <a:p>
            <a:endParaRPr lang="nb-NO" sz="400" dirty="0"/>
          </a:p>
          <a:p>
            <a:r>
              <a:rPr lang="nb-NO" sz="1100" dirty="0"/>
              <a:t>Det korte beinet til pæra skal kobles til GND-utgangen. Det står for </a:t>
            </a:r>
            <a:r>
              <a:rPr lang="nb-NO" sz="1100" dirty="0" err="1"/>
              <a:t>ground</a:t>
            </a:r>
            <a:r>
              <a:rPr lang="nb-NO" sz="1100" dirty="0"/>
              <a:t> som betyr jord, og det blir den negative polen.</a:t>
            </a:r>
          </a:p>
          <a:p>
            <a:endParaRPr lang="nb-NO" sz="400" dirty="0"/>
          </a:p>
          <a:p>
            <a:r>
              <a:rPr lang="nb-NO" sz="1100" dirty="0"/>
              <a:t>Hvilke endringer må vi gjøre for å få flere LED-pærer til å lyse?</a:t>
            </a:r>
          </a:p>
        </p:txBody>
      </p:sp>
    </p:spTree>
    <p:extLst>
      <p:ext uri="{BB962C8B-B14F-4D97-AF65-F5344CB8AC3E}">
        <p14:creationId xmlns:p14="http://schemas.microsoft.com/office/powerpoint/2010/main" val="1042187476"/>
      </p:ext>
    </p:extLst>
  </p:cSld>
  <p:clrMapOvr>
    <a:masterClrMapping/>
  </p:clrMapOvr>
</p:sld>
</file>

<file path=ppt/theme/theme1.xml><?xml version="1.0" encoding="utf-8"?>
<a:theme xmlns:a="http://schemas.openxmlformats.org/drawingml/2006/main" name="Office-tema">
  <a:themeElements>
    <a:clrScheme name="Office-tema">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tema">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tem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kument" ma:contentTypeID="0x0101000B2B349DD0DF7E4E8089C5D8EAF3A394" ma:contentTypeVersion="27" ma:contentTypeDescription="Opprett et nytt dokument." ma:contentTypeScope="" ma:versionID="e645ad07474aa427203028c883b379c2">
  <xsd:schema xmlns:xsd="http://www.w3.org/2001/XMLSchema" xmlns:xs="http://www.w3.org/2001/XMLSchema" xmlns:p="http://schemas.microsoft.com/office/2006/metadata/properties" xmlns:ns3="285d13ab-30c6-49f8-8756-d82b97344fc4" xmlns:ns4="e7edbe82-fed3-4e3f-9446-c6542b3d00d2" targetNamespace="http://schemas.microsoft.com/office/2006/metadata/properties" ma:root="true" ma:fieldsID="72272ba45de3da5dc7018043b44d9d3d" ns3:_="" ns4:_="">
    <xsd:import namespace="285d13ab-30c6-49f8-8756-d82b97344fc4"/>
    <xsd:import namespace="e7edbe82-fed3-4e3f-9446-c6542b3d00d2"/>
    <xsd:element name="properties">
      <xsd:complexType>
        <xsd:sequence>
          <xsd:element name="documentManagement">
            <xsd:complexType>
              <xsd:all>
                <xsd:element ref="ns3:NotebookType" minOccurs="0"/>
                <xsd:element ref="ns3:FolderType" minOccurs="0"/>
                <xsd:element ref="ns3:Owner" minOccurs="0"/>
                <xsd:element ref="ns3:DefaultSectionNames" minOccurs="0"/>
                <xsd:element ref="ns3:AppVersion" minOccurs="0"/>
                <xsd:element ref="ns3:Teachers" minOccurs="0"/>
                <xsd:element ref="ns3:Students" minOccurs="0"/>
                <xsd:element ref="ns3:Student_Groups" minOccurs="0"/>
                <xsd:element ref="ns3:Invited_Teachers" minOccurs="0"/>
                <xsd:element ref="ns3:Invited_Students" minOccurs="0"/>
                <xsd:element ref="ns3:Self_Registration_Enabled" minOccurs="0"/>
                <xsd:element ref="ns4:SharedWithUsers" minOccurs="0"/>
                <xsd:element ref="ns4:SharedWithDetails" minOccurs="0"/>
                <xsd:element ref="ns4:SharingHintHash" minOccurs="0"/>
                <xsd:element ref="ns3:MediaServiceMetadata" minOccurs="0"/>
                <xsd:element ref="ns3:MediaServiceFastMetadata" minOccurs="0"/>
                <xsd:element ref="ns3:MediaServiceDateTaken" minOccurs="0"/>
                <xsd:element ref="ns3:MediaServiceAutoTags" minOccurs="0"/>
                <xsd:element ref="ns3:Templates" minOccurs="0"/>
                <xsd:element ref="ns3:CultureName" minOccurs="0"/>
                <xsd:element ref="ns3:Self_Registration_Enabled0" minOccurs="0"/>
                <xsd:element ref="ns3:Has_Teacher_Only_SectionGroup" minOccurs="0"/>
                <xsd:element ref="ns3:Is_Collaboration_Space_Locked" minOccurs="0"/>
                <xsd:element ref="ns3:MediaServiceLocation" minOccurs="0"/>
                <xsd:element ref="ns3:MediaServiceOCR" minOccurs="0"/>
                <xsd:element ref="ns3:MediaServiceGenerationTime" minOccurs="0"/>
                <xsd:element ref="ns3: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85d13ab-30c6-49f8-8756-d82b97344fc4" elementFormDefault="qualified">
    <xsd:import namespace="http://schemas.microsoft.com/office/2006/documentManagement/types"/>
    <xsd:import namespace="http://schemas.microsoft.com/office/infopath/2007/PartnerControls"/>
    <xsd:element name="NotebookType" ma:index="8" nillable="true" ma:displayName="Notebook Type" ma:internalName="NotebookType">
      <xsd:simpleType>
        <xsd:restriction base="dms:Text"/>
      </xsd:simpleType>
    </xsd:element>
    <xsd:element name="FolderType" ma:index="9" nillable="true" ma:displayName="Folder Type" ma:internalName="FolderType">
      <xsd:simpleType>
        <xsd:restriction base="dms:Text"/>
      </xsd:simpleType>
    </xsd:element>
    <xsd:element name="Owner" ma:index="10" nillable="true" ma:displayName="Owner" ma:internalName="Owner">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DefaultSectionNames" ma:index="11" nillable="true" ma:displayName="Default Section Names" ma:internalName="DefaultSectionNames">
      <xsd:simpleType>
        <xsd:restriction base="dms:Note">
          <xsd:maxLength value="255"/>
        </xsd:restriction>
      </xsd:simpleType>
    </xsd:element>
    <xsd:element name="AppVersion" ma:index="12" nillable="true" ma:displayName="App Version" ma:internalName="AppVersion">
      <xsd:simpleType>
        <xsd:restriction base="dms:Text"/>
      </xsd:simpleType>
    </xsd:element>
    <xsd:element name="Teachers" ma:index="13" nillable="true" ma:displayName="Teachers" ma:internalName="Teacher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tudents" ma:index="14" nillable="true" ma:displayName="Students" ma:internalName="Student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tudent_Groups" ma:index="15" nillable="true" ma:displayName="Student Groups" ma:internalName="Student_Group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Invited_Teachers" ma:index="16" nillable="true" ma:displayName="Invited Teachers" ma:internalName="Invited_Teachers">
      <xsd:simpleType>
        <xsd:restriction base="dms:Note">
          <xsd:maxLength value="255"/>
        </xsd:restriction>
      </xsd:simpleType>
    </xsd:element>
    <xsd:element name="Invited_Students" ma:index="17" nillable="true" ma:displayName="Invited Students" ma:internalName="Invited_Students">
      <xsd:simpleType>
        <xsd:restriction base="dms:Note">
          <xsd:maxLength value="255"/>
        </xsd:restriction>
      </xsd:simpleType>
    </xsd:element>
    <xsd:element name="Self_Registration_Enabled" ma:index="18" nillable="true" ma:displayName="Self_Registration_Enabled" ma:internalName="Self_Registration_Enabled">
      <xsd:simpleType>
        <xsd:restriction base="dms:Boolean"/>
      </xsd:simpleType>
    </xsd:element>
    <xsd:element name="MediaServiceMetadata" ma:index="22" nillable="true" ma:displayName="MediaServiceMetadata" ma:description="" ma:hidden="true" ma:internalName="MediaServiceMetadata" ma:readOnly="true">
      <xsd:simpleType>
        <xsd:restriction base="dms:Note"/>
      </xsd:simpleType>
    </xsd:element>
    <xsd:element name="MediaServiceFastMetadata" ma:index="23" nillable="true" ma:displayName="MediaServiceFastMetadata" ma:description="" ma:hidden="true" ma:internalName="MediaServiceFastMetadata" ma:readOnly="true">
      <xsd:simpleType>
        <xsd:restriction base="dms:Note"/>
      </xsd:simpleType>
    </xsd:element>
    <xsd:element name="MediaServiceDateTaken" ma:index="24" nillable="true" ma:displayName="MediaServiceDateTaken" ma:description="" ma:hidden="true" ma:internalName="MediaServiceDateTaken" ma:readOnly="true">
      <xsd:simpleType>
        <xsd:restriction base="dms:Text"/>
      </xsd:simpleType>
    </xsd:element>
    <xsd:element name="MediaServiceAutoTags" ma:index="25" nillable="true" ma:displayName="MediaServiceAutoTags" ma:description="" ma:internalName="MediaServiceAutoTags" ma:readOnly="true">
      <xsd:simpleType>
        <xsd:restriction base="dms:Text"/>
      </xsd:simpleType>
    </xsd:element>
    <xsd:element name="Templates" ma:index="26" nillable="true" ma:displayName="Templates" ma:internalName="Templates">
      <xsd:simpleType>
        <xsd:restriction base="dms:Note">
          <xsd:maxLength value="255"/>
        </xsd:restriction>
      </xsd:simpleType>
    </xsd:element>
    <xsd:element name="CultureName" ma:index="27" nillable="true" ma:displayName="Culture Name" ma:internalName="CultureName">
      <xsd:simpleType>
        <xsd:restriction base="dms:Text"/>
      </xsd:simpleType>
    </xsd:element>
    <xsd:element name="Self_Registration_Enabled0" ma:index="28" nillable="true" ma:displayName="Self Registration Enabled" ma:internalName="Self_Registration_Enabled0">
      <xsd:simpleType>
        <xsd:restriction base="dms:Boolean"/>
      </xsd:simpleType>
    </xsd:element>
    <xsd:element name="Has_Teacher_Only_SectionGroup" ma:index="29" nillable="true" ma:displayName="Has Teacher Only SectionGroup" ma:internalName="Has_Teacher_Only_SectionGroup">
      <xsd:simpleType>
        <xsd:restriction base="dms:Boolean"/>
      </xsd:simpleType>
    </xsd:element>
    <xsd:element name="Is_Collaboration_Space_Locked" ma:index="30" nillable="true" ma:displayName="Is Collaboration Space Locked" ma:internalName="Is_Collaboration_Space_Locked">
      <xsd:simpleType>
        <xsd:restriction base="dms:Boolean"/>
      </xsd:simpleType>
    </xsd:element>
    <xsd:element name="MediaServiceLocation" ma:index="31" nillable="true" ma:displayName="MediaServiceLocation" ma:internalName="MediaServiceLocation" ma:readOnly="true">
      <xsd:simpleType>
        <xsd:restriction base="dms:Text"/>
      </xsd:simpleType>
    </xsd:element>
    <xsd:element name="MediaServiceOCR" ma:index="32" nillable="true" ma:displayName="MediaServiceOCR" ma:internalName="MediaServiceOCR" ma:readOnly="true">
      <xsd:simpleType>
        <xsd:restriction base="dms:Note">
          <xsd:maxLength value="255"/>
        </xsd:restriction>
      </xsd:simpleType>
    </xsd:element>
    <xsd:element name="MediaServiceGenerationTime" ma:index="33" nillable="true" ma:displayName="MediaServiceGenerationTime" ma:hidden="true" ma:internalName="MediaServiceGenerationTime" ma:readOnly="true">
      <xsd:simpleType>
        <xsd:restriction base="dms:Text"/>
      </xsd:simpleType>
    </xsd:element>
    <xsd:element name="MediaServiceEventHashCode" ma:index="34"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e7edbe82-fed3-4e3f-9446-c6542b3d00d2" elementFormDefault="qualified">
    <xsd:import namespace="http://schemas.microsoft.com/office/2006/documentManagement/types"/>
    <xsd:import namespace="http://schemas.microsoft.com/office/infopath/2007/PartnerControls"/>
    <xsd:element name="SharedWithUsers" ma:index="19" nillable="true" ma:displayName="Delt med"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Delingsdetaljer" ma:description="" ma:internalName="SharedWithDetails" ma:readOnly="true">
      <xsd:simpleType>
        <xsd:restriction base="dms:Note">
          <xsd:maxLength value="255"/>
        </xsd:restriction>
      </xsd:simpleType>
    </xsd:element>
    <xsd:element name="SharingHintHash" ma:index="21" nillable="true" ma:displayName="Hash for deling av tips" ma:description=""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holdstype"/>
        <xsd:element ref="dc:title" minOccurs="0" maxOccurs="1" ma:index="4" ma:displayName="Tit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NotebookType xmlns="285d13ab-30c6-49f8-8756-d82b97344fc4" xsi:nil="true"/>
    <Students xmlns="285d13ab-30c6-49f8-8756-d82b97344fc4">
      <UserInfo>
        <DisplayName/>
        <AccountId xsi:nil="true"/>
        <AccountType/>
      </UserInfo>
    </Students>
    <CultureName xmlns="285d13ab-30c6-49f8-8756-d82b97344fc4" xsi:nil="true"/>
    <Self_Registration_Enabled xmlns="285d13ab-30c6-49f8-8756-d82b97344fc4" xsi:nil="true"/>
    <FolderType xmlns="285d13ab-30c6-49f8-8756-d82b97344fc4" xsi:nil="true"/>
    <Student_Groups xmlns="285d13ab-30c6-49f8-8756-d82b97344fc4">
      <UserInfo>
        <DisplayName/>
        <AccountId xsi:nil="true"/>
        <AccountType/>
      </UserInfo>
    </Student_Groups>
    <Self_Registration_Enabled0 xmlns="285d13ab-30c6-49f8-8756-d82b97344fc4" xsi:nil="true"/>
    <Invited_Teachers xmlns="285d13ab-30c6-49f8-8756-d82b97344fc4" xsi:nil="true"/>
    <DefaultSectionNames xmlns="285d13ab-30c6-49f8-8756-d82b97344fc4" xsi:nil="true"/>
    <Is_Collaboration_Space_Locked xmlns="285d13ab-30c6-49f8-8756-d82b97344fc4" xsi:nil="true"/>
    <Templates xmlns="285d13ab-30c6-49f8-8756-d82b97344fc4" xsi:nil="true"/>
    <Has_Teacher_Only_SectionGroup xmlns="285d13ab-30c6-49f8-8756-d82b97344fc4" xsi:nil="true"/>
    <AppVersion xmlns="285d13ab-30c6-49f8-8756-d82b97344fc4" xsi:nil="true"/>
    <Invited_Students xmlns="285d13ab-30c6-49f8-8756-d82b97344fc4" xsi:nil="true"/>
    <Owner xmlns="285d13ab-30c6-49f8-8756-d82b97344fc4">
      <UserInfo>
        <DisplayName/>
        <AccountId xsi:nil="true"/>
        <AccountType/>
      </UserInfo>
    </Owner>
    <Teachers xmlns="285d13ab-30c6-49f8-8756-d82b97344fc4">
      <UserInfo>
        <DisplayName/>
        <AccountId xsi:nil="true"/>
        <AccountType/>
      </UserInfo>
    </Teachers>
  </documentManagement>
</p:properties>
</file>

<file path=customXml/itemProps1.xml><?xml version="1.0" encoding="utf-8"?>
<ds:datastoreItem xmlns:ds="http://schemas.openxmlformats.org/officeDocument/2006/customXml" ds:itemID="{F41F102E-35CA-4D54-AA7B-DE697C0D0CEE}">
  <ds:schemaRefs>
    <ds:schemaRef ds:uri="http://schemas.microsoft.com/sharepoint/v3/contenttype/forms"/>
  </ds:schemaRefs>
</ds:datastoreItem>
</file>

<file path=customXml/itemProps2.xml><?xml version="1.0" encoding="utf-8"?>
<ds:datastoreItem xmlns:ds="http://schemas.openxmlformats.org/officeDocument/2006/customXml" ds:itemID="{AC4B04C6-7D93-4D91-BDB7-5AA5A84EB35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85d13ab-30c6-49f8-8756-d82b97344fc4"/>
    <ds:schemaRef ds:uri="e7edbe82-fed3-4e3f-9446-c6542b3d00d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800BA4E2-F0CF-4983-9E81-623E710CD513}">
  <ds:schemaRefs>
    <ds:schemaRef ds:uri="http://schemas.microsoft.com/office/infopath/2007/PartnerControls"/>
    <ds:schemaRef ds:uri="http://purl.org/dc/elements/1.1/"/>
    <ds:schemaRef ds:uri="http://schemas.microsoft.com/office/2006/metadata/properties"/>
    <ds:schemaRef ds:uri="285d13ab-30c6-49f8-8756-d82b97344fc4"/>
    <ds:schemaRef ds:uri="http://purl.org/dc/terms/"/>
    <ds:schemaRef ds:uri="http://schemas.openxmlformats.org/package/2006/metadata/core-properties"/>
    <ds:schemaRef ds:uri="e7edbe82-fed3-4e3f-9446-c6542b3d00d2"/>
    <ds:schemaRef ds:uri="http://schemas.microsoft.com/office/2006/documentManagement/types"/>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Office Theme</Template>
  <TotalTime>478303</TotalTime>
  <Words>800</Words>
  <Application>Microsoft Macintosh PowerPoint</Application>
  <PresentationFormat>A4 Paper (210x297 mm)</PresentationFormat>
  <Paragraphs>59</Paragraphs>
  <Slides>2</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vt:i4>
      </vt:variant>
    </vt:vector>
  </HeadingPairs>
  <TitlesOfParts>
    <vt:vector size="6" baseType="lpstr">
      <vt:lpstr>Arial</vt:lpstr>
      <vt:lpstr>Calibri</vt:lpstr>
      <vt:lpstr>Calibri Light</vt:lpstr>
      <vt:lpstr>Office-tema</vt:lpstr>
      <vt:lpstr>Opplegg 3 - Drivhuseffekten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Førsteutkast til GAN Aschehoug-opplegg</dc:title>
  <dc:creator>Ellen Egeland Flø</dc:creator>
  <cp:lastModifiedBy>Simen Stafseng</cp:lastModifiedBy>
  <cp:revision>1491</cp:revision>
  <dcterms:created xsi:type="dcterms:W3CDTF">2018-11-04T16:46:19Z</dcterms:created>
  <dcterms:modified xsi:type="dcterms:W3CDTF">2021-11-04T15:49:36Z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0x0101000B2B349DD0DF7E4E8089C5D8EAF3A394</vt:lpwstr>
  </property>
  <property fmtid="{D5CDD505-2E9C-101B-9397-08002B2CF9AE}" pid="3" name="MSIP_Label_531f9ef8-9444-4aee-b673-282240bf708b_Enabled">
    <vt:lpwstr>true</vt:lpwstr>
  </property>
  <property fmtid="{D5CDD505-2E9C-101B-9397-08002B2CF9AE}" pid="4" name="MSIP_Label_531f9ef8-9444-4aee-b673-282240bf708b_SetDate">
    <vt:lpwstr>2021-08-29T09:36:42Z</vt:lpwstr>
  </property>
  <property fmtid="{D5CDD505-2E9C-101B-9397-08002B2CF9AE}" pid="5" name="MSIP_Label_531f9ef8-9444-4aee-b673-282240bf708b_Method">
    <vt:lpwstr>Privileged</vt:lpwstr>
  </property>
  <property fmtid="{D5CDD505-2E9C-101B-9397-08002B2CF9AE}" pid="6" name="MSIP_Label_531f9ef8-9444-4aee-b673-282240bf708b_Name">
    <vt:lpwstr>Åpen - PROD</vt:lpwstr>
  </property>
  <property fmtid="{D5CDD505-2E9C-101B-9397-08002B2CF9AE}" pid="7" name="MSIP_Label_531f9ef8-9444-4aee-b673-282240bf708b_SiteId">
    <vt:lpwstr>3d50ddd4-00a1-4ab7-9788-decf14a8728f</vt:lpwstr>
  </property>
  <property fmtid="{D5CDD505-2E9C-101B-9397-08002B2CF9AE}" pid="8" name="MSIP_Label_531f9ef8-9444-4aee-b673-282240bf708b_ActionId">
    <vt:lpwstr>546d2356-725b-4d10-9700-e4467011995d</vt:lpwstr>
  </property>
  <property fmtid="{D5CDD505-2E9C-101B-9397-08002B2CF9AE}" pid="9" name="MSIP_Label_531f9ef8-9444-4aee-b673-282240bf708b_ContentBits">
    <vt:lpwstr>0</vt:lpwstr>
  </property>
</Properties>
</file>